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4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6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8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9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10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11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12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diagrams/data3.xml" ContentType="application/vnd.openxmlformats-officedocument.drawingml.diagramData+xml"/>
  <Override PartName="/ppt/diagrams/data5.xml" ContentType="application/vnd.openxmlformats-officedocument.drawingml.diagramData+xml"/>
  <Override PartName="/ppt/diagrams/data7.xml" ContentType="application/vnd.openxmlformats-officedocument.drawingml.diagramData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0"/>
  </p:notesMasterIdLst>
  <p:sldIdLst>
    <p:sldId id="256" r:id="rId2"/>
    <p:sldId id="310" r:id="rId3"/>
    <p:sldId id="261" r:id="rId4"/>
    <p:sldId id="262" r:id="rId5"/>
    <p:sldId id="268" r:id="rId6"/>
    <p:sldId id="272" r:id="rId7"/>
    <p:sldId id="270" r:id="rId8"/>
    <p:sldId id="279" r:id="rId9"/>
    <p:sldId id="346" r:id="rId10"/>
    <p:sldId id="296" r:id="rId11"/>
    <p:sldId id="280" r:id="rId12"/>
    <p:sldId id="347" r:id="rId13"/>
    <p:sldId id="283" r:id="rId14"/>
    <p:sldId id="265" r:id="rId15"/>
    <p:sldId id="290" r:id="rId16"/>
    <p:sldId id="299" r:id="rId17"/>
    <p:sldId id="286" r:id="rId18"/>
    <p:sldId id="300" r:id="rId19"/>
    <p:sldId id="305" r:id="rId20"/>
    <p:sldId id="304" r:id="rId21"/>
    <p:sldId id="298" r:id="rId22"/>
    <p:sldId id="308" r:id="rId23"/>
    <p:sldId id="307" r:id="rId24"/>
    <p:sldId id="309" r:id="rId25"/>
    <p:sldId id="312" r:id="rId26"/>
    <p:sldId id="306" r:id="rId27"/>
    <p:sldId id="343" r:id="rId28"/>
    <p:sldId id="323" r:id="rId29"/>
    <p:sldId id="325" r:id="rId30"/>
    <p:sldId id="330" r:id="rId31"/>
    <p:sldId id="331" r:id="rId32"/>
    <p:sldId id="274" r:id="rId33"/>
    <p:sldId id="313" r:id="rId34"/>
    <p:sldId id="314" r:id="rId35"/>
    <p:sldId id="318" r:id="rId36"/>
    <p:sldId id="333" r:id="rId37"/>
    <p:sldId id="334" r:id="rId38"/>
    <p:sldId id="335" r:id="rId39"/>
    <p:sldId id="336" r:id="rId40"/>
    <p:sldId id="337" r:id="rId41"/>
    <p:sldId id="289" r:id="rId42"/>
    <p:sldId id="341" r:id="rId43"/>
    <p:sldId id="339" r:id="rId44"/>
    <p:sldId id="338" r:id="rId45"/>
    <p:sldId id="340" r:id="rId46"/>
    <p:sldId id="292" r:id="rId47"/>
    <p:sldId id="344" r:id="rId48"/>
    <p:sldId id="295" r:id="rId49"/>
    <p:sldId id="294" r:id="rId50"/>
    <p:sldId id="297" r:id="rId51"/>
    <p:sldId id="345" r:id="rId52"/>
    <p:sldId id="348" r:id="rId53"/>
    <p:sldId id="324" r:id="rId54"/>
    <p:sldId id="326" r:id="rId55"/>
    <p:sldId id="327" r:id="rId56"/>
    <p:sldId id="263" r:id="rId57"/>
    <p:sldId id="342" r:id="rId58"/>
    <p:sldId id="271" r:id="rId59"/>
    <p:sldId id="257" r:id="rId60"/>
    <p:sldId id="328" r:id="rId61"/>
    <p:sldId id="266" r:id="rId62"/>
    <p:sldId id="321" r:id="rId63"/>
    <p:sldId id="315" r:id="rId64"/>
    <p:sldId id="316" r:id="rId65"/>
    <p:sldId id="319" r:id="rId66"/>
    <p:sldId id="320" r:id="rId67"/>
    <p:sldId id="284" r:id="rId68"/>
    <p:sldId id="302" r:id="rId6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92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u Luyan" initials="YL" lastIdx="1" clrIdx="0">
    <p:extLst>
      <p:ext uri="{19B8F6BF-5375-455C-9EA6-DF929625EA0E}">
        <p15:presenceInfo xmlns:p15="http://schemas.microsoft.com/office/powerpoint/2012/main" userId="ecb1fa724074f95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D3C9"/>
    <a:srgbClr val="FFA18B"/>
    <a:srgbClr val="FF6743"/>
    <a:srgbClr val="FF9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" v="1631" dt="2019-11-20T17:08:05.668"/>
    <p1510:client id="{14138B3A-7A9A-1544-A6E8-2643C3B819FB}" v="58" dt="2019-11-19T22:34:11.612"/>
    <p1510:client id="{1EE697E4-E026-4A3F-8E18-F262EA2B461E}" v="910" dt="2019-11-20T16:07:13.648"/>
    <p1510:client id="{2333AC17-9682-4042-B375-D7EAB4F731B0}" v="2944" dt="2019-11-20T08:24:37.537"/>
  </p1510:revLst>
</p1510:revInfo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70"/>
  </p:normalViewPr>
  <p:slideViewPr>
    <p:cSldViewPr snapToGrid="0">
      <p:cViewPr varScale="1">
        <p:scale>
          <a:sx n="143" d="100"/>
          <a:sy n="143" d="100"/>
        </p:scale>
        <p:origin x="712" y="208"/>
      </p:cViewPr>
      <p:guideLst>
        <p:guide orient="horz" pos="2592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microsoft.com/office/2015/10/relationships/revisionInfo" Target="revisionInfo.xml"/><Relationship Id="rId7" Type="http://schemas.openxmlformats.org/officeDocument/2006/relationships/slide" Target="slides/slide6.xml"/><Relationship Id="rId71" Type="http://schemas.openxmlformats.org/officeDocument/2006/relationships/commentAuthors" Target="commentAuthor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_rels/data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svg"/><Relationship Id="rId1" Type="http://schemas.openxmlformats.org/officeDocument/2006/relationships/image" Target="../media/image133.png"/><Relationship Id="rId6" Type="http://schemas.openxmlformats.org/officeDocument/2006/relationships/image" Target="../media/image138.svg"/><Relationship Id="rId5" Type="http://schemas.openxmlformats.org/officeDocument/2006/relationships/image" Target="../media/image137.png"/><Relationship Id="rId4" Type="http://schemas.openxmlformats.org/officeDocument/2006/relationships/image" Target="../media/image136.svg"/></Relationships>
</file>

<file path=ppt/diagrams/_rels/data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.svg"/><Relationship Id="rId3" Type="http://schemas.openxmlformats.org/officeDocument/2006/relationships/image" Target="../media/image147.png"/><Relationship Id="rId7" Type="http://schemas.openxmlformats.org/officeDocument/2006/relationships/image" Target="../media/image151.png"/><Relationship Id="rId2" Type="http://schemas.openxmlformats.org/officeDocument/2006/relationships/image" Target="../media/image98.svg"/><Relationship Id="rId1" Type="http://schemas.openxmlformats.org/officeDocument/2006/relationships/image" Target="../media/image97.png"/><Relationship Id="rId6" Type="http://schemas.openxmlformats.org/officeDocument/2006/relationships/image" Target="../media/image150.svg"/><Relationship Id="rId5" Type="http://schemas.openxmlformats.org/officeDocument/2006/relationships/image" Target="../media/image149.png"/><Relationship Id="rId10" Type="http://schemas.openxmlformats.org/officeDocument/2006/relationships/image" Target="../media/image154.svg"/><Relationship Id="rId4" Type="http://schemas.openxmlformats.org/officeDocument/2006/relationships/image" Target="../media/image148.svg"/><Relationship Id="rId9" Type="http://schemas.openxmlformats.org/officeDocument/2006/relationships/image" Target="../media/image153.pn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0.png"/><Relationship Id="rId1" Type="http://schemas.openxmlformats.org/officeDocument/2006/relationships/image" Target="../media/image39.png"/><Relationship Id="rId6" Type="http://schemas.openxmlformats.org/officeDocument/2006/relationships/image" Target="../media/image440.png"/><Relationship Id="rId5" Type="http://schemas.openxmlformats.org/officeDocument/2006/relationships/image" Target="../media/image430.png"/><Relationship Id="rId4" Type="http://schemas.openxmlformats.org/officeDocument/2006/relationships/image" Target="../media/image420.pn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540.png"/><Relationship Id="rId1" Type="http://schemas.openxmlformats.org/officeDocument/2006/relationships/image" Target="../media/image39.png"/><Relationship Id="rId6" Type="http://schemas.openxmlformats.org/officeDocument/2006/relationships/image" Target="../media/image550.png"/><Relationship Id="rId5" Type="http://schemas.openxmlformats.org/officeDocument/2006/relationships/image" Target="../media/image430.png"/><Relationship Id="rId4" Type="http://schemas.openxmlformats.org/officeDocument/2006/relationships/image" Target="../media/image420.png"/></Relationships>
</file>

<file path=ppt/diagrams/_rels/data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540.png"/><Relationship Id="rId1" Type="http://schemas.openxmlformats.org/officeDocument/2006/relationships/image" Target="../media/image39.png"/><Relationship Id="rId6" Type="http://schemas.openxmlformats.org/officeDocument/2006/relationships/image" Target="../media/image580.png"/><Relationship Id="rId5" Type="http://schemas.openxmlformats.org/officeDocument/2006/relationships/image" Target="../media/image430.png"/><Relationship Id="rId4" Type="http://schemas.openxmlformats.org/officeDocument/2006/relationships/image" Target="../media/image420.png"/></Relationships>
</file>

<file path=ppt/diagrams/_rels/data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0.svg"/><Relationship Id="rId1" Type="http://schemas.openxmlformats.org/officeDocument/2006/relationships/image" Target="../media/image89.png"/><Relationship Id="rId6" Type="http://schemas.openxmlformats.org/officeDocument/2006/relationships/image" Target="../media/image98.svg"/><Relationship Id="rId5" Type="http://schemas.openxmlformats.org/officeDocument/2006/relationships/image" Target="../media/image97.png"/><Relationship Id="rId4" Type="http://schemas.openxmlformats.org/officeDocument/2006/relationships/image" Target="../media/image96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12" Type="http://schemas.openxmlformats.org/officeDocument/2006/relationships/image" Target="../media/image14.svg"/><Relationship Id="rId2" Type="http://schemas.openxmlformats.org/officeDocument/2006/relationships/image" Target="../media/image4.svg"/><Relationship Id="rId1" Type="http://schemas.openxmlformats.org/officeDocument/2006/relationships/image" Target="../media/image15.png"/><Relationship Id="rId6" Type="http://schemas.openxmlformats.org/officeDocument/2006/relationships/image" Target="../media/image8.svg"/><Relationship Id="rId11" Type="http://schemas.openxmlformats.org/officeDocument/2006/relationships/image" Target="../media/image20.png"/><Relationship Id="rId5" Type="http://schemas.openxmlformats.org/officeDocument/2006/relationships/image" Target="../media/image1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9.pn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90.svg"/><Relationship Id="rId1" Type="http://schemas.openxmlformats.org/officeDocument/2006/relationships/image" Target="../media/image99.png"/><Relationship Id="rId6" Type="http://schemas.openxmlformats.org/officeDocument/2006/relationships/image" Target="../media/image98.svg"/><Relationship Id="rId5" Type="http://schemas.openxmlformats.org/officeDocument/2006/relationships/image" Target="../media/image132.png"/><Relationship Id="rId4" Type="http://schemas.openxmlformats.org/officeDocument/2006/relationships/image" Target="../media/image96.svg"/></Relationships>
</file>

<file path=ppt/diagrams/_rels/drawing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4.svg"/><Relationship Id="rId1" Type="http://schemas.openxmlformats.org/officeDocument/2006/relationships/image" Target="../media/image139.png"/><Relationship Id="rId6" Type="http://schemas.openxmlformats.org/officeDocument/2006/relationships/image" Target="../media/image138.svg"/><Relationship Id="rId5" Type="http://schemas.openxmlformats.org/officeDocument/2006/relationships/image" Target="../media/image141.png"/><Relationship Id="rId4" Type="http://schemas.openxmlformats.org/officeDocument/2006/relationships/image" Target="../media/image136.svg"/></Relationships>
</file>

<file path=ppt/diagrams/_rels/drawing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.svg"/><Relationship Id="rId3" Type="http://schemas.openxmlformats.org/officeDocument/2006/relationships/image" Target="../media/image155.png"/><Relationship Id="rId7" Type="http://schemas.openxmlformats.org/officeDocument/2006/relationships/image" Target="../media/image157.png"/><Relationship Id="rId2" Type="http://schemas.openxmlformats.org/officeDocument/2006/relationships/image" Target="../media/image98.svg"/><Relationship Id="rId1" Type="http://schemas.openxmlformats.org/officeDocument/2006/relationships/image" Target="../media/image132.png"/><Relationship Id="rId6" Type="http://schemas.openxmlformats.org/officeDocument/2006/relationships/image" Target="../media/image150.svg"/><Relationship Id="rId5" Type="http://schemas.openxmlformats.org/officeDocument/2006/relationships/image" Target="../media/image156.png"/><Relationship Id="rId10" Type="http://schemas.openxmlformats.org/officeDocument/2006/relationships/image" Target="../media/image154.svg"/><Relationship Id="rId4" Type="http://schemas.openxmlformats.org/officeDocument/2006/relationships/image" Target="../media/image148.svg"/><Relationship Id="rId9" Type="http://schemas.openxmlformats.org/officeDocument/2006/relationships/image" Target="../media/image158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accent3_2">
  <dgm:title val=""/>
  <dgm:desc val=""/>
  <dgm:catLst>
    <dgm:cat type="accent3" pri="13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5872649-5839-4E9D-8297-69E20B78BF63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23E1A05A-2D52-47D9-BF14-0EB771574182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400"/>
            <a:t>Motivation</a:t>
          </a:r>
        </a:p>
      </dgm:t>
    </dgm:pt>
    <dgm:pt modelId="{C5965BF1-E2B0-494B-97AE-5F2B664E31CF}" type="parTrans" cxnId="{98C614BE-6E77-4766-A75E-D97A99B89476}">
      <dgm:prSet/>
      <dgm:spPr/>
      <dgm:t>
        <a:bodyPr/>
        <a:lstStyle/>
        <a:p>
          <a:endParaRPr lang="en-US" sz="2400"/>
        </a:p>
      </dgm:t>
    </dgm:pt>
    <dgm:pt modelId="{DAE885D8-9EE7-44AE-8D35-39364226DB07}" type="sibTrans" cxnId="{98C614BE-6E77-4766-A75E-D97A99B89476}">
      <dgm:prSet/>
      <dgm:spPr/>
      <dgm:t>
        <a:bodyPr/>
        <a:lstStyle/>
        <a:p>
          <a:endParaRPr lang="en-US" sz="2400"/>
        </a:p>
      </dgm:t>
    </dgm:pt>
    <dgm:pt modelId="{9716A43F-3856-421D-BA8D-E28516EF933A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400"/>
            <a:t>Secure Multiparty Computation</a:t>
          </a:r>
        </a:p>
      </dgm:t>
    </dgm:pt>
    <dgm:pt modelId="{0DD4991F-9DA3-4412-95CE-7D64F2049313}" type="parTrans" cxnId="{86649120-A536-4957-B115-5F9FBF668A3C}">
      <dgm:prSet/>
      <dgm:spPr/>
      <dgm:t>
        <a:bodyPr/>
        <a:lstStyle/>
        <a:p>
          <a:endParaRPr lang="en-US" sz="2400"/>
        </a:p>
      </dgm:t>
    </dgm:pt>
    <dgm:pt modelId="{0A31975C-FFF7-4689-864D-9F4D2834C420}" type="sibTrans" cxnId="{86649120-A536-4957-B115-5F9FBF668A3C}">
      <dgm:prSet/>
      <dgm:spPr/>
      <dgm:t>
        <a:bodyPr/>
        <a:lstStyle/>
        <a:p>
          <a:endParaRPr lang="en-US" sz="2400"/>
        </a:p>
      </dgm:t>
    </dgm:pt>
    <dgm:pt modelId="{A41F3B99-9719-4639-9FA1-155AC1572395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400"/>
            <a:t>Secure MPC of Neural Networks</a:t>
          </a:r>
        </a:p>
      </dgm:t>
    </dgm:pt>
    <dgm:pt modelId="{96FC07EE-B60D-49AB-8D2B-96F610ACF312}" type="parTrans" cxnId="{D58378A1-66FB-430C-95FF-D3D6C98188CC}">
      <dgm:prSet/>
      <dgm:spPr/>
      <dgm:t>
        <a:bodyPr/>
        <a:lstStyle/>
        <a:p>
          <a:endParaRPr lang="en-US" sz="2400"/>
        </a:p>
      </dgm:t>
    </dgm:pt>
    <dgm:pt modelId="{2A8FF7E6-F8F1-496D-A722-95A659FFCAA4}" type="sibTrans" cxnId="{D58378A1-66FB-430C-95FF-D3D6C98188CC}">
      <dgm:prSet/>
      <dgm:spPr/>
      <dgm:t>
        <a:bodyPr/>
        <a:lstStyle/>
        <a:p>
          <a:endParaRPr lang="en-US" sz="2400"/>
        </a:p>
      </dgm:t>
    </dgm:pt>
    <dgm:pt modelId="{55CB0216-FDD9-4552-B2B4-B4A005787519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400"/>
            <a:t>DeepSecure and Garbled Neural Networks</a:t>
          </a:r>
        </a:p>
      </dgm:t>
    </dgm:pt>
    <dgm:pt modelId="{8B0EC802-981A-4BA2-8E38-6B9C45F56CBE}" type="parTrans" cxnId="{B8702D30-A155-460F-912C-F42D2F88D133}">
      <dgm:prSet/>
      <dgm:spPr/>
      <dgm:t>
        <a:bodyPr/>
        <a:lstStyle/>
        <a:p>
          <a:endParaRPr lang="en-US" sz="2400"/>
        </a:p>
      </dgm:t>
    </dgm:pt>
    <dgm:pt modelId="{73D4CD44-E48A-4885-A822-D55AE40C0E53}" type="sibTrans" cxnId="{B8702D30-A155-460F-912C-F42D2F88D133}">
      <dgm:prSet/>
      <dgm:spPr/>
      <dgm:t>
        <a:bodyPr/>
        <a:lstStyle/>
        <a:p>
          <a:endParaRPr lang="en-US" sz="2400"/>
        </a:p>
      </dgm:t>
    </dgm:pt>
    <dgm:pt modelId="{0B3FC86F-0DD7-4CF5-A7A1-F38944379193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400"/>
            <a:t>Yao’s Garbled Circuits</a:t>
          </a:r>
        </a:p>
      </dgm:t>
    </dgm:pt>
    <dgm:pt modelId="{4B245F12-40DB-4D76-AF6B-2FDBA488C87A}" type="parTrans" cxnId="{942DC99C-FD03-4310-86C1-BAD4381AB5D9}">
      <dgm:prSet/>
      <dgm:spPr/>
      <dgm:t>
        <a:bodyPr/>
        <a:lstStyle/>
        <a:p>
          <a:endParaRPr lang="en-US" sz="2400"/>
        </a:p>
      </dgm:t>
    </dgm:pt>
    <dgm:pt modelId="{D192392D-8384-4F59-A9BE-B847253FCBC7}" type="sibTrans" cxnId="{942DC99C-FD03-4310-86C1-BAD4381AB5D9}">
      <dgm:prSet/>
      <dgm:spPr/>
      <dgm:t>
        <a:bodyPr/>
        <a:lstStyle/>
        <a:p>
          <a:endParaRPr lang="en-US" sz="2400"/>
        </a:p>
      </dgm:t>
    </dgm:pt>
    <dgm:pt modelId="{E7FD14F4-13FE-4E86-9913-B3BF8380672A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400"/>
            <a:t>Existing Problems &amp; Project Ideas</a:t>
          </a:r>
        </a:p>
      </dgm:t>
    </dgm:pt>
    <dgm:pt modelId="{5062FA17-91E9-43C1-81CB-2AF9D6591879}" type="parTrans" cxnId="{7E28F402-90A0-4C1E-B5C4-9E7A7DF2CC28}">
      <dgm:prSet/>
      <dgm:spPr/>
      <dgm:t>
        <a:bodyPr/>
        <a:lstStyle/>
        <a:p>
          <a:endParaRPr lang="en-US" sz="2400"/>
        </a:p>
      </dgm:t>
    </dgm:pt>
    <dgm:pt modelId="{24D947B9-FA7D-4553-AC90-6AC9838C8AC4}" type="sibTrans" cxnId="{7E28F402-90A0-4C1E-B5C4-9E7A7DF2CC28}">
      <dgm:prSet/>
      <dgm:spPr/>
      <dgm:t>
        <a:bodyPr/>
        <a:lstStyle/>
        <a:p>
          <a:endParaRPr lang="en-US" sz="2400"/>
        </a:p>
      </dgm:t>
    </dgm:pt>
    <dgm:pt modelId="{579BC4C9-3390-4B44-A073-B80BA6A4C063}" type="pres">
      <dgm:prSet presAssocID="{75872649-5839-4E9D-8297-69E20B78BF63}" presName="root" presStyleCnt="0">
        <dgm:presLayoutVars>
          <dgm:dir/>
          <dgm:resizeHandles val="exact"/>
        </dgm:presLayoutVars>
      </dgm:prSet>
      <dgm:spPr/>
    </dgm:pt>
    <dgm:pt modelId="{4267C86B-8562-4D4C-B489-46CC24B52F06}" type="pres">
      <dgm:prSet presAssocID="{23E1A05A-2D52-47D9-BF14-0EB771574182}" presName="compNode" presStyleCnt="0"/>
      <dgm:spPr/>
    </dgm:pt>
    <dgm:pt modelId="{C56BDC3A-793E-4427-A9DC-898049E149AE}" type="pres">
      <dgm:prSet presAssocID="{23E1A05A-2D52-47D9-BF14-0EB771574182}" presName="bgRect" presStyleLbl="bgShp" presStyleIdx="0" presStyleCnt="6"/>
      <dgm:spPr/>
    </dgm:pt>
    <dgm:pt modelId="{63DEBA18-5EE3-4157-90CB-9850419EC9EB}" type="pres">
      <dgm:prSet presAssocID="{23E1A05A-2D52-47D9-BF14-0EB771574182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odium"/>
        </a:ext>
      </dgm:extLst>
    </dgm:pt>
    <dgm:pt modelId="{774B8DC5-A5CD-4AAE-8435-0C90904347D8}" type="pres">
      <dgm:prSet presAssocID="{23E1A05A-2D52-47D9-BF14-0EB771574182}" presName="spaceRect" presStyleCnt="0"/>
      <dgm:spPr/>
    </dgm:pt>
    <dgm:pt modelId="{0EBDC4E1-50B0-430C-84AE-FF192F92EFB0}" type="pres">
      <dgm:prSet presAssocID="{23E1A05A-2D52-47D9-BF14-0EB771574182}" presName="parTx" presStyleLbl="revTx" presStyleIdx="0" presStyleCnt="6">
        <dgm:presLayoutVars>
          <dgm:chMax val="0"/>
          <dgm:chPref val="0"/>
        </dgm:presLayoutVars>
      </dgm:prSet>
      <dgm:spPr/>
    </dgm:pt>
    <dgm:pt modelId="{7611D2E8-F758-40BE-B318-A2C77D1E9444}" type="pres">
      <dgm:prSet presAssocID="{DAE885D8-9EE7-44AE-8D35-39364226DB07}" presName="sibTrans" presStyleCnt="0"/>
      <dgm:spPr/>
    </dgm:pt>
    <dgm:pt modelId="{3BC3C7DB-DCB4-4A82-BA88-8D0C78FE3291}" type="pres">
      <dgm:prSet presAssocID="{9716A43F-3856-421D-BA8D-E28516EF933A}" presName="compNode" presStyleCnt="0"/>
      <dgm:spPr/>
    </dgm:pt>
    <dgm:pt modelId="{44831CC6-B75B-4D3A-878E-1D3AC8A82542}" type="pres">
      <dgm:prSet presAssocID="{9716A43F-3856-421D-BA8D-E28516EF933A}" presName="bgRect" presStyleLbl="bgShp" presStyleIdx="1" presStyleCnt="6"/>
      <dgm:spPr/>
    </dgm:pt>
    <dgm:pt modelId="{BCA3EB96-B95D-4F3C-BB61-5F7B385658B7}" type="pres">
      <dgm:prSet presAssocID="{9716A43F-3856-421D-BA8D-E28516EF933A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ock"/>
        </a:ext>
      </dgm:extLst>
    </dgm:pt>
    <dgm:pt modelId="{3F3E3601-05E4-4B6A-84B9-BF1741608F8B}" type="pres">
      <dgm:prSet presAssocID="{9716A43F-3856-421D-BA8D-E28516EF933A}" presName="spaceRect" presStyleCnt="0"/>
      <dgm:spPr/>
    </dgm:pt>
    <dgm:pt modelId="{063D9CD1-C18D-477C-B8E0-973FAC9EE845}" type="pres">
      <dgm:prSet presAssocID="{9716A43F-3856-421D-BA8D-E28516EF933A}" presName="parTx" presStyleLbl="revTx" presStyleIdx="1" presStyleCnt="6">
        <dgm:presLayoutVars>
          <dgm:chMax val="0"/>
          <dgm:chPref val="0"/>
        </dgm:presLayoutVars>
      </dgm:prSet>
      <dgm:spPr/>
    </dgm:pt>
    <dgm:pt modelId="{EF06F693-10E3-4DF3-96E4-470755D3CEDA}" type="pres">
      <dgm:prSet presAssocID="{0A31975C-FFF7-4689-864D-9F4D2834C420}" presName="sibTrans" presStyleCnt="0"/>
      <dgm:spPr/>
    </dgm:pt>
    <dgm:pt modelId="{93F0B326-E367-4085-ABCC-A9C121A1B0E3}" type="pres">
      <dgm:prSet presAssocID="{A41F3B99-9719-4639-9FA1-155AC1572395}" presName="compNode" presStyleCnt="0"/>
      <dgm:spPr/>
    </dgm:pt>
    <dgm:pt modelId="{272C8A6A-B688-4CE2-8B89-944B9D09DEED}" type="pres">
      <dgm:prSet presAssocID="{A41F3B99-9719-4639-9FA1-155AC1572395}" presName="bgRect" presStyleLbl="bgShp" presStyleIdx="2" presStyleCnt="6"/>
      <dgm:spPr/>
    </dgm:pt>
    <dgm:pt modelId="{A254AD39-7AF6-4234-892E-8923125641B6}" type="pres">
      <dgm:prSet presAssocID="{A41F3B99-9719-4639-9FA1-155AC1572395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Network"/>
        </a:ext>
      </dgm:extLst>
    </dgm:pt>
    <dgm:pt modelId="{38DF2728-F89A-441C-AD84-D968CF92F40E}" type="pres">
      <dgm:prSet presAssocID="{A41F3B99-9719-4639-9FA1-155AC1572395}" presName="spaceRect" presStyleCnt="0"/>
      <dgm:spPr/>
    </dgm:pt>
    <dgm:pt modelId="{13F659E7-0325-41BF-A3BD-863C169CA8FE}" type="pres">
      <dgm:prSet presAssocID="{A41F3B99-9719-4639-9FA1-155AC1572395}" presName="parTx" presStyleLbl="revTx" presStyleIdx="2" presStyleCnt="6">
        <dgm:presLayoutVars>
          <dgm:chMax val="0"/>
          <dgm:chPref val="0"/>
        </dgm:presLayoutVars>
      </dgm:prSet>
      <dgm:spPr/>
    </dgm:pt>
    <dgm:pt modelId="{B92AE8F7-DB2F-4A3B-A4E4-96F50E7747C5}" type="pres">
      <dgm:prSet presAssocID="{2A8FF7E6-F8F1-496D-A722-95A659FFCAA4}" presName="sibTrans" presStyleCnt="0"/>
      <dgm:spPr/>
    </dgm:pt>
    <dgm:pt modelId="{EDE66768-FED1-4CE0-9A74-5D1EF69F0D6F}" type="pres">
      <dgm:prSet presAssocID="{55CB0216-FDD9-4552-B2B4-B4A005787519}" presName="compNode" presStyleCnt="0"/>
      <dgm:spPr/>
    </dgm:pt>
    <dgm:pt modelId="{EBFE8002-D2D1-497E-846F-FD399E36246E}" type="pres">
      <dgm:prSet presAssocID="{55CB0216-FDD9-4552-B2B4-B4A005787519}" presName="bgRect" presStyleLbl="bgShp" presStyleIdx="3" presStyleCnt="6"/>
      <dgm:spPr/>
    </dgm:pt>
    <dgm:pt modelId="{5CD542DB-8466-42AD-87E0-A677AF2264DF}" type="pres">
      <dgm:prSet presAssocID="{55CB0216-FDD9-4552-B2B4-B4A005787519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ain"/>
        </a:ext>
      </dgm:extLst>
    </dgm:pt>
    <dgm:pt modelId="{D8A89740-539A-446C-81D1-262B4BFF2A8D}" type="pres">
      <dgm:prSet presAssocID="{55CB0216-FDD9-4552-B2B4-B4A005787519}" presName="spaceRect" presStyleCnt="0"/>
      <dgm:spPr/>
    </dgm:pt>
    <dgm:pt modelId="{541CC918-A7CB-477D-9987-2ABD4E60340B}" type="pres">
      <dgm:prSet presAssocID="{55CB0216-FDD9-4552-B2B4-B4A005787519}" presName="parTx" presStyleLbl="revTx" presStyleIdx="3" presStyleCnt="6">
        <dgm:presLayoutVars>
          <dgm:chMax val="0"/>
          <dgm:chPref val="0"/>
        </dgm:presLayoutVars>
      </dgm:prSet>
      <dgm:spPr/>
    </dgm:pt>
    <dgm:pt modelId="{F49E6DC0-0A23-4B7C-B870-7413AE5CC550}" type="pres">
      <dgm:prSet presAssocID="{73D4CD44-E48A-4885-A822-D55AE40C0E53}" presName="sibTrans" presStyleCnt="0"/>
      <dgm:spPr/>
    </dgm:pt>
    <dgm:pt modelId="{25CBFE82-DA1F-41FD-B47F-88F32FFEB2B3}" type="pres">
      <dgm:prSet presAssocID="{0B3FC86F-0DD7-4CF5-A7A1-F38944379193}" presName="compNode" presStyleCnt="0"/>
      <dgm:spPr/>
    </dgm:pt>
    <dgm:pt modelId="{145F690D-775B-4C0F-92AE-CDC929AB3343}" type="pres">
      <dgm:prSet presAssocID="{0B3FC86F-0DD7-4CF5-A7A1-F38944379193}" presName="bgRect" presStyleLbl="bgShp" presStyleIdx="4" presStyleCnt="6"/>
      <dgm:spPr/>
    </dgm:pt>
    <dgm:pt modelId="{55D5004A-4780-4C7A-9A32-2D35D41A39D5}" type="pres">
      <dgm:prSet presAssocID="{0B3FC86F-0DD7-4CF5-A7A1-F38944379193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BE7D6CC3-038A-45D6-A8C6-37FE2C6513A1}" type="pres">
      <dgm:prSet presAssocID="{0B3FC86F-0DD7-4CF5-A7A1-F38944379193}" presName="spaceRect" presStyleCnt="0"/>
      <dgm:spPr/>
    </dgm:pt>
    <dgm:pt modelId="{744D7A1B-5F0D-4572-829F-B5DD357746D0}" type="pres">
      <dgm:prSet presAssocID="{0B3FC86F-0DD7-4CF5-A7A1-F38944379193}" presName="parTx" presStyleLbl="revTx" presStyleIdx="4" presStyleCnt="6">
        <dgm:presLayoutVars>
          <dgm:chMax val="0"/>
          <dgm:chPref val="0"/>
        </dgm:presLayoutVars>
      </dgm:prSet>
      <dgm:spPr/>
    </dgm:pt>
    <dgm:pt modelId="{5138DB6B-2553-478C-8FB1-F92888221D85}" type="pres">
      <dgm:prSet presAssocID="{D192392D-8384-4F59-A9BE-B847253FCBC7}" presName="sibTrans" presStyleCnt="0"/>
      <dgm:spPr/>
    </dgm:pt>
    <dgm:pt modelId="{5F57A70B-E42B-455C-866F-9104067217B7}" type="pres">
      <dgm:prSet presAssocID="{E7FD14F4-13FE-4E86-9913-B3BF8380672A}" presName="compNode" presStyleCnt="0"/>
      <dgm:spPr/>
    </dgm:pt>
    <dgm:pt modelId="{4326ABB0-87B4-42BD-8960-AF9274CCD795}" type="pres">
      <dgm:prSet presAssocID="{E7FD14F4-13FE-4E86-9913-B3BF8380672A}" presName="bgRect" presStyleLbl="bgShp" presStyleIdx="5" presStyleCnt="6"/>
      <dgm:spPr/>
    </dgm:pt>
    <dgm:pt modelId="{C09D37C2-5072-41A2-A0C8-4796B6150584}" type="pres">
      <dgm:prSet presAssocID="{E7FD14F4-13FE-4E86-9913-B3BF8380672A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ghtbulb"/>
        </a:ext>
      </dgm:extLst>
    </dgm:pt>
    <dgm:pt modelId="{5C4EF76D-3097-4871-864B-1EF713F73333}" type="pres">
      <dgm:prSet presAssocID="{E7FD14F4-13FE-4E86-9913-B3BF8380672A}" presName="spaceRect" presStyleCnt="0"/>
      <dgm:spPr/>
    </dgm:pt>
    <dgm:pt modelId="{B9FB352A-7150-4373-97A9-06CE3544A7F4}" type="pres">
      <dgm:prSet presAssocID="{E7FD14F4-13FE-4E86-9913-B3BF8380672A}" presName="parTx" presStyleLbl="revTx" presStyleIdx="5" presStyleCnt="6">
        <dgm:presLayoutVars>
          <dgm:chMax val="0"/>
          <dgm:chPref val="0"/>
        </dgm:presLayoutVars>
      </dgm:prSet>
      <dgm:spPr/>
    </dgm:pt>
  </dgm:ptLst>
  <dgm:cxnLst>
    <dgm:cxn modelId="{7E28F402-90A0-4C1E-B5C4-9E7A7DF2CC28}" srcId="{75872649-5839-4E9D-8297-69E20B78BF63}" destId="{E7FD14F4-13FE-4E86-9913-B3BF8380672A}" srcOrd="5" destOrd="0" parTransId="{5062FA17-91E9-43C1-81CB-2AF9D6591879}" sibTransId="{24D947B9-FA7D-4553-AC90-6AC9838C8AC4}"/>
    <dgm:cxn modelId="{3F1D531F-CEBE-4D7E-AD27-B8F476F65ED2}" type="presOf" srcId="{9716A43F-3856-421D-BA8D-E28516EF933A}" destId="{063D9CD1-C18D-477C-B8E0-973FAC9EE845}" srcOrd="0" destOrd="0" presId="urn:microsoft.com/office/officeart/2018/2/layout/IconVerticalSolidList"/>
    <dgm:cxn modelId="{86649120-A536-4957-B115-5F9FBF668A3C}" srcId="{75872649-5839-4E9D-8297-69E20B78BF63}" destId="{9716A43F-3856-421D-BA8D-E28516EF933A}" srcOrd="1" destOrd="0" parTransId="{0DD4991F-9DA3-4412-95CE-7D64F2049313}" sibTransId="{0A31975C-FFF7-4689-864D-9F4D2834C420}"/>
    <dgm:cxn modelId="{B8702D30-A155-460F-912C-F42D2F88D133}" srcId="{75872649-5839-4E9D-8297-69E20B78BF63}" destId="{55CB0216-FDD9-4552-B2B4-B4A005787519}" srcOrd="3" destOrd="0" parTransId="{8B0EC802-981A-4BA2-8E38-6B9C45F56CBE}" sibTransId="{73D4CD44-E48A-4885-A822-D55AE40C0E53}"/>
    <dgm:cxn modelId="{39041935-CAD7-4FB9-B392-CE73C952AAD2}" type="presOf" srcId="{75872649-5839-4E9D-8297-69E20B78BF63}" destId="{579BC4C9-3390-4B44-A073-B80BA6A4C063}" srcOrd="0" destOrd="0" presId="urn:microsoft.com/office/officeart/2018/2/layout/IconVerticalSolidList"/>
    <dgm:cxn modelId="{29DBAA4A-1BFB-4D9C-87A0-AEE942784F17}" type="presOf" srcId="{23E1A05A-2D52-47D9-BF14-0EB771574182}" destId="{0EBDC4E1-50B0-430C-84AE-FF192F92EFB0}" srcOrd="0" destOrd="0" presId="urn:microsoft.com/office/officeart/2018/2/layout/IconVerticalSolidList"/>
    <dgm:cxn modelId="{F799B259-74E9-4FF2-8780-EE55A124B1BA}" type="presOf" srcId="{55CB0216-FDD9-4552-B2B4-B4A005787519}" destId="{541CC918-A7CB-477D-9987-2ABD4E60340B}" srcOrd="0" destOrd="0" presId="urn:microsoft.com/office/officeart/2018/2/layout/IconVerticalSolidList"/>
    <dgm:cxn modelId="{AD845171-07F3-4704-92AD-DA95F1BD1F5C}" type="presOf" srcId="{A41F3B99-9719-4639-9FA1-155AC1572395}" destId="{13F659E7-0325-41BF-A3BD-863C169CA8FE}" srcOrd="0" destOrd="0" presId="urn:microsoft.com/office/officeart/2018/2/layout/IconVerticalSolidList"/>
    <dgm:cxn modelId="{DCEFB499-6EA6-4138-B206-9E0DC6F9D6CE}" type="presOf" srcId="{0B3FC86F-0DD7-4CF5-A7A1-F38944379193}" destId="{744D7A1B-5F0D-4572-829F-B5DD357746D0}" srcOrd="0" destOrd="0" presId="urn:microsoft.com/office/officeart/2018/2/layout/IconVerticalSolidList"/>
    <dgm:cxn modelId="{942DC99C-FD03-4310-86C1-BAD4381AB5D9}" srcId="{75872649-5839-4E9D-8297-69E20B78BF63}" destId="{0B3FC86F-0DD7-4CF5-A7A1-F38944379193}" srcOrd="4" destOrd="0" parTransId="{4B245F12-40DB-4D76-AF6B-2FDBA488C87A}" sibTransId="{D192392D-8384-4F59-A9BE-B847253FCBC7}"/>
    <dgm:cxn modelId="{D58378A1-66FB-430C-95FF-D3D6C98188CC}" srcId="{75872649-5839-4E9D-8297-69E20B78BF63}" destId="{A41F3B99-9719-4639-9FA1-155AC1572395}" srcOrd="2" destOrd="0" parTransId="{96FC07EE-B60D-49AB-8D2B-96F610ACF312}" sibTransId="{2A8FF7E6-F8F1-496D-A722-95A659FFCAA4}"/>
    <dgm:cxn modelId="{98C614BE-6E77-4766-A75E-D97A99B89476}" srcId="{75872649-5839-4E9D-8297-69E20B78BF63}" destId="{23E1A05A-2D52-47D9-BF14-0EB771574182}" srcOrd="0" destOrd="0" parTransId="{C5965BF1-E2B0-494B-97AE-5F2B664E31CF}" sibTransId="{DAE885D8-9EE7-44AE-8D35-39364226DB07}"/>
    <dgm:cxn modelId="{2E9106EC-EB4E-4008-AA5F-518D59F0028E}" type="presOf" srcId="{E7FD14F4-13FE-4E86-9913-B3BF8380672A}" destId="{B9FB352A-7150-4373-97A9-06CE3544A7F4}" srcOrd="0" destOrd="0" presId="urn:microsoft.com/office/officeart/2018/2/layout/IconVerticalSolidList"/>
    <dgm:cxn modelId="{6D15E72C-9F5D-4900-8AA8-A38156CFF67A}" type="presParOf" srcId="{579BC4C9-3390-4B44-A073-B80BA6A4C063}" destId="{4267C86B-8562-4D4C-B489-46CC24B52F06}" srcOrd="0" destOrd="0" presId="urn:microsoft.com/office/officeart/2018/2/layout/IconVerticalSolidList"/>
    <dgm:cxn modelId="{BB510D56-96ED-4D03-B4D6-3225859D9867}" type="presParOf" srcId="{4267C86B-8562-4D4C-B489-46CC24B52F06}" destId="{C56BDC3A-793E-4427-A9DC-898049E149AE}" srcOrd="0" destOrd="0" presId="urn:microsoft.com/office/officeart/2018/2/layout/IconVerticalSolidList"/>
    <dgm:cxn modelId="{8FE61B2D-A922-4DF8-8F71-7A4467F75256}" type="presParOf" srcId="{4267C86B-8562-4D4C-B489-46CC24B52F06}" destId="{63DEBA18-5EE3-4157-90CB-9850419EC9EB}" srcOrd="1" destOrd="0" presId="urn:microsoft.com/office/officeart/2018/2/layout/IconVerticalSolidList"/>
    <dgm:cxn modelId="{439A3EB4-CEE4-4B58-B345-7CE382CDCF41}" type="presParOf" srcId="{4267C86B-8562-4D4C-B489-46CC24B52F06}" destId="{774B8DC5-A5CD-4AAE-8435-0C90904347D8}" srcOrd="2" destOrd="0" presId="urn:microsoft.com/office/officeart/2018/2/layout/IconVerticalSolidList"/>
    <dgm:cxn modelId="{78C8E1C2-7F9D-4430-B60D-B09B1B916571}" type="presParOf" srcId="{4267C86B-8562-4D4C-B489-46CC24B52F06}" destId="{0EBDC4E1-50B0-430C-84AE-FF192F92EFB0}" srcOrd="3" destOrd="0" presId="urn:microsoft.com/office/officeart/2018/2/layout/IconVerticalSolidList"/>
    <dgm:cxn modelId="{35339567-B611-419F-AD1F-A2132BA7E732}" type="presParOf" srcId="{579BC4C9-3390-4B44-A073-B80BA6A4C063}" destId="{7611D2E8-F758-40BE-B318-A2C77D1E9444}" srcOrd="1" destOrd="0" presId="urn:microsoft.com/office/officeart/2018/2/layout/IconVerticalSolidList"/>
    <dgm:cxn modelId="{69FED3B5-123A-4D06-AF7E-5C53D254693B}" type="presParOf" srcId="{579BC4C9-3390-4B44-A073-B80BA6A4C063}" destId="{3BC3C7DB-DCB4-4A82-BA88-8D0C78FE3291}" srcOrd="2" destOrd="0" presId="urn:microsoft.com/office/officeart/2018/2/layout/IconVerticalSolidList"/>
    <dgm:cxn modelId="{B31653C4-701F-4458-9D77-8A1393972522}" type="presParOf" srcId="{3BC3C7DB-DCB4-4A82-BA88-8D0C78FE3291}" destId="{44831CC6-B75B-4D3A-878E-1D3AC8A82542}" srcOrd="0" destOrd="0" presId="urn:microsoft.com/office/officeart/2018/2/layout/IconVerticalSolidList"/>
    <dgm:cxn modelId="{A1F0C2C3-3B54-4115-9A1F-7DB3881B860D}" type="presParOf" srcId="{3BC3C7DB-DCB4-4A82-BA88-8D0C78FE3291}" destId="{BCA3EB96-B95D-4F3C-BB61-5F7B385658B7}" srcOrd="1" destOrd="0" presId="urn:microsoft.com/office/officeart/2018/2/layout/IconVerticalSolidList"/>
    <dgm:cxn modelId="{33F1F2C7-0FA6-4E39-A8BC-A4A10FCBAAAA}" type="presParOf" srcId="{3BC3C7DB-DCB4-4A82-BA88-8D0C78FE3291}" destId="{3F3E3601-05E4-4B6A-84B9-BF1741608F8B}" srcOrd="2" destOrd="0" presId="urn:microsoft.com/office/officeart/2018/2/layout/IconVerticalSolidList"/>
    <dgm:cxn modelId="{59F4024E-1344-4630-84E1-FF22D7F89931}" type="presParOf" srcId="{3BC3C7DB-DCB4-4A82-BA88-8D0C78FE3291}" destId="{063D9CD1-C18D-477C-B8E0-973FAC9EE845}" srcOrd="3" destOrd="0" presId="urn:microsoft.com/office/officeart/2018/2/layout/IconVerticalSolidList"/>
    <dgm:cxn modelId="{4C067121-C9C5-40C9-8B41-17B3D85A16F0}" type="presParOf" srcId="{579BC4C9-3390-4B44-A073-B80BA6A4C063}" destId="{EF06F693-10E3-4DF3-96E4-470755D3CEDA}" srcOrd="3" destOrd="0" presId="urn:microsoft.com/office/officeart/2018/2/layout/IconVerticalSolidList"/>
    <dgm:cxn modelId="{F75AAD6C-4438-4B70-AEDE-917284E1F6FA}" type="presParOf" srcId="{579BC4C9-3390-4B44-A073-B80BA6A4C063}" destId="{93F0B326-E367-4085-ABCC-A9C121A1B0E3}" srcOrd="4" destOrd="0" presId="urn:microsoft.com/office/officeart/2018/2/layout/IconVerticalSolidList"/>
    <dgm:cxn modelId="{DC6FA7F8-E7B0-4196-87F8-7496C5EF12F7}" type="presParOf" srcId="{93F0B326-E367-4085-ABCC-A9C121A1B0E3}" destId="{272C8A6A-B688-4CE2-8B89-944B9D09DEED}" srcOrd="0" destOrd="0" presId="urn:microsoft.com/office/officeart/2018/2/layout/IconVerticalSolidList"/>
    <dgm:cxn modelId="{ED3C67ED-D555-459F-881A-8A067FF92FA7}" type="presParOf" srcId="{93F0B326-E367-4085-ABCC-A9C121A1B0E3}" destId="{A254AD39-7AF6-4234-892E-8923125641B6}" srcOrd="1" destOrd="0" presId="urn:microsoft.com/office/officeart/2018/2/layout/IconVerticalSolidList"/>
    <dgm:cxn modelId="{9ACB7FD9-7A7F-4814-85D0-5898D45BE06D}" type="presParOf" srcId="{93F0B326-E367-4085-ABCC-A9C121A1B0E3}" destId="{38DF2728-F89A-441C-AD84-D968CF92F40E}" srcOrd="2" destOrd="0" presId="urn:microsoft.com/office/officeart/2018/2/layout/IconVerticalSolidList"/>
    <dgm:cxn modelId="{91AD1344-813E-4F0E-8A61-369766A87021}" type="presParOf" srcId="{93F0B326-E367-4085-ABCC-A9C121A1B0E3}" destId="{13F659E7-0325-41BF-A3BD-863C169CA8FE}" srcOrd="3" destOrd="0" presId="urn:microsoft.com/office/officeart/2018/2/layout/IconVerticalSolidList"/>
    <dgm:cxn modelId="{A429FB4F-4977-4D52-80CE-42E3341A932B}" type="presParOf" srcId="{579BC4C9-3390-4B44-A073-B80BA6A4C063}" destId="{B92AE8F7-DB2F-4A3B-A4E4-96F50E7747C5}" srcOrd="5" destOrd="0" presId="urn:microsoft.com/office/officeart/2018/2/layout/IconVerticalSolidList"/>
    <dgm:cxn modelId="{52A18A26-50C5-4331-8F02-BD13C1632099}" type="presParOf" srcId="{579BC4C9-3390-4B44-A073-B80BA6A4C063}" destId="{EDE66768-FED1-4CE0-9A74-5D1EF69F0D6F}" srcOrd="6" destOrd="0" presId="urn:microsoft.com/office/officeart/2018/2/layout/IconVerticalSolidList"/>
    <dgm:cxn modelId="{554AE343-CF85-46A2-9F0E-11FE77E77D01}" type="presParOf" srcId="{EDE66768-FED1-4CE0-9A74-5D1EF69F0D6F}" destId="{EBFE8002-D2D1-497E-846F-FD399E36246E}" srcOrd="0" destOrd="0" presId="urn:microsoft.com/office/officeart/2018/2/layout/IconVerticalSolidList"/>
    <dgm:cxn modelId="{2FA03645-9FFD-4AA9-9718-9ADFD9565B88}" type="presParOf" srcId="{EDE66768-FED1-4CE0-9A74-5D1EF69F0D6F}" destId="{5CD542DB-8466-42AD-87E0-A677AF2264DF}" srcOrd="1" destOrd="0" presId="urn:microsoft.com/office/officeart/2018/2/layout/IconVerticalSolidList"/>
    <dgm:cxn modelId="{8BE401A8-8FC6-4C85-A026-95C78076C8A5}" type="presParOf" srcId="{EDE66768-FED1-4CE0-9A74-5D1EF69F0D6F}" destId="{D8A89740-539A-446C-81D1-262B4BFF2A8D}" srcOrd="2" destOrd="0" presId="urn:microsoft.com/office/officeart/2018/2/layout/IconVerticalSolidList"/>
    <dgm:cxn modelId="{265606DE-67C0-4CDB-BC53-ADC7E7F77F33}" type="presParOf" srcId="{EDE66768-FED1-4CE0-9A74-5D1EF69F0D6F}" destId="{541CC918-A7CB-477D-9987-2ABD4E60340B}" srcOrd="3" destOrd="0" presId="urn:microsoft.com/office/officeart/2018/2/layout/IconVerticalSolidList"/>
    <dgm:cxn modelId="{CAFD5B87-A28A-47A1-9E5F-4C7DBC3121D6}" type="presParOf" srcId="{579BC4C9-3390-4B44-A073-B80BA6A4C063}" destId="{F49E6DC0-0A23-4B7C-B870-7413AE5CC550}" srcOrd="7" destOrd="0" presId="urn:microsoft.com/office/officeart/2018/2/layout/IconVerticalSolidList"/>
    <dgm:cxn modelId="{19B46449-2067-4992-8088-78966DE1579A}" type="presParOf" srcId="{579BC4C9-3390-4B44-A073-B80BA6A4C063}" destId="{25CBFE82-DA1F-41FD-B47F-88F32FFEB2B3}" srcOrd="8" destOrd="0" presId="urn:microsoft.com/office/officeart/2018/2/layout/IconVerticalSolidList"/>
    <dgm:cxn modelId="{700053C3-E397-4BFF-ADB6-0B4CA678F59F}" type="presParOf" srcId="{25CBFE82-DA1F-41FD-B47F-88F32FFEB2B3}" destId="{145F690D-775B-4C0F-92AE-CDC929AB3343}" srcOrd="0" destOrd="0" presId="urn:microsoft.com/office/officeart/2018/2/layout/IconVerticalSolidList"/>
    <dgm:cxn modelId="{6D35064F-8383-4325-9D4B-2FB913B6A722}" type="presParOf" srcId="{25CBFE82-DA1F-41FD-B47F-88F32FFEB2B3}" destId="{55D5004A-4780-4C7A-9A32-2D35D41A39D5}" srcOrd="1" destOrd="0" presId="urn:microsoft.com/office/officeart/2018/2/layout/IconVerticalSolidList"/>
    <dgm:cxn modelId="{C14D503F-D966-42A9-9415-E70D4522C44D}" type="presParOf" srcId="{25CBFE82-DA1F-41FD-B47F-88F32FFEB2B3}" destId="{BE7D6CC3-038A-45D6-A8C6-37FE2C6513A1}" srcOrd="2" destOrd="0" presId="urn:microsoft.com/office/officeart/2018/2/layout/IconVerticalSolidList"/>
    <dgm:cxn modelId="{EF2A756F-5856-4744-A244-62846815431B}" type="presParOf" srcId="{25CBFE82-DA1F-41FD-B47F-88F32FFEB2B3}" destId="{744D7A1B-5F0D-4572-829F-B5DD357746D0}" srcOrd="3" destOrd="0" presId="urn:microsoft.com/office/officeart/2018/2/layout/IconVerticalSolidList"/>
    <dgm:cxn modelId="{3826F23D-4A34-4C67-8DA9-278FF4C245CD}" type="presParOf" srcId="{579BC4C9-3390-4B44-A073-B80BA6A4C063}" destId="{5138DB6B-2553-478C-8FB1-F92888221D85}" srcOrd="9" destOrd="0" presId="urn:microsoft.com/office/officeart/2018/2/layout/IconVerticalSolidList"/>
    <dgm:cxn modelId="{221563CF-168A-44B5-94C1-3D45C03BA090}" type="presParOf" srcId="{579BC4C9-3390-4B44-A073-B80BA6A4C063}" destId="{5F57A70B-E42B-455C-866F-9104067217B7}" srcOrd="10" destOrd="0" presId="urn:microsoft.com/office/officeart/2018/2/layout/IconVerticalSolidList"/>
    <dgm:cxn modelId="{A17E2345-2900-4024-B0F0-BCA572761E37}" type="presParOf" srcId="{5F57A70B-E42B-455C-866F-9104067217B7}" destId="{4326ABB0-87B4-42BD-8960-AF9274CCD795}" srcOrd="0" destOrd="0" presId="urn:microsoft.com/office/officeart/2018/2/layout/IconVerticalSolidList"/>
    <dgm:cxn modelId="{5536ECB8-FD06-441A-89F0-E0084F8AA1AD}" type="presParOf" srcId="{5F57A70B-E42B-455C-866F-9104067217B7}" destId="{C09D37C2-5072-41A2-A0C8-4796B6150584}" srcOrd="1" destOrd="0" presId="urn:microsoft.com/office/officeart/2018/2/layout/IconVerticalSolidList"/>
    <dgm:cxn modelId="{EBB87A0E-7BBE-4027-A829-09244705733B}" type="presParOf" srcId="{5F57A70B-E42B-455C-866F-9104067217B7}" destId="{5C4EF76D-3097-4871-864B-1EF713F73333}" srcOrd="2" destOrd="0" presId="urn:microsoft.com/office/officeart/2018/2/layout/IconVerticalSolidList"/>
    <dgm:cxn modelId="{E4199574-7EEC-4E6F-B55B-8A5D6267A89D}" type="presParOf" srcId="{5F57A70B-E42B-455C-866F-9104067217B7}" destId="{B9FB352A-7150-4373-97A9-06CE3544A7F4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BC21F865-7943-47EE-89BC-0F9B43FAB99D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2" csCatId="colorful" phldr="1"/>
      <dgm:spPr/>
      <dgm:t>
        <a:bodyPr/>
        <a:lstStyle/>
        <a:p>
          <a:endParaRPr lang="en-US"/>
        </a:p>
      </dgm:t>
    </dgm:pt>
    <dgm:pt modelId="{B21E1F1C-DABB-42BF-9AEB-5909D17700B7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800"/>
            <a:t>Communication complexity: number of ciphertexts sent proportional to the size of the circuit</a:t>
          </a:r>
        </a:p>
      </dgm:t>
    </dgm:pt>
    <dgm:pt modelId="{6B829402-ECA5-498B-8023-B8508C06E752}" type="parTrans" cxnId="{966E3DBB-0FB0-4B8F-99C0-F40BA6832639}">
      <dgm:prSet/>
      <dgm:spPr/>
      <dgm:t>
        <a:bodyPr/>
        <a:lstStyle/>
        <a:p>
          <a:endParaRPr lang="en-US" sz="2000"/>
        </a:p>
      </dgm:t>
    </dgm:pt>
    <dgm:pt modelId="{418E8005-EB30-49D5-B3B1-7AE9E04A2732}" type="sibTrans" cxnId="{966E3DBB-0FB0-4B8F-99C0-F40BA6832639}">
      <dgm:prSet/>
      <dgm:spPr/>
      <dgm:t>
        <a:bodyPr/>
        <a:lstStyle/>
        <a:p>
          <a:endParaRPr lang="en-US" sz="2000"/>
        </a:p>
      </dgm:t>
    </dgm:pt>
    <dgm:pt modelId="{2EE2694B-8D6A-4D4A-8B49-D6CD2BCE9021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800"/>
            <a:t>Bottleneck: Deep neural networks require more rounds of protocols</a:t>
          </a:r>
        </a:p>
      </dgm:t>
    </dgm:pt>
    <dgm:pt modelId="{DE99EF5E-6778-44B0-B556-ABA01D68DBCC}" type="parTrans" cxnId="{BD030528-0AA4-42DE-AE94-984E0ECFE992}">
      <dgm:prSet/>
      <dgm:spPr/>
      <dgm:t>
        <a:bodyPr/>
        <a:lstStyle/>
        <a:p>
          <a:endParaRPr lang="en-US" sz="2000"/>
        </a:p>
      </dgm:t>
    </dgm:pt>
    <dgm:pt modelId="{A07F0EEB-B122-4552-8FA8-63F5F5746F34}" type="sibTrans" cxnId="{BD030528-0AA4-42DE-AE94-984E0ECFE992}">
      <dgm:prSet/>
      <dgm:spPr/>
      <dgm:t>
        <a:bodyPr/>
        <a:lstStyle/>
        <a:p>
          <a:endParaRPr lang="en-US" sz="2000"/>
        </a:p>
      </dgm:t>
    </dgm:pt>
    <dgm:pt modelId="{0E335239-1163-4589-9DF3-B8730454DF63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800"/>
            <a:t>Conversion of linear operations to </a:t>
          </a:r>
          <a:r>
            <a:rPr lang="en-US" sz="2800" err="1"/>
            <a:t>boolean</a:t>
          </a:r>
          <a:r>
            <a:rPr lang="en-US" sz="2800"/>
            <a:t> circuits is expensive compared to HE</a:t>
          </a:r>
        </a:p>
      </dgm:t>
    </dgm:pt>
    <dgm:pt modelId="{87D47542-A020-48EA-9AB7-666ED7F3670E}" type="parTrans" cxnId="{A7CDF1B5-FD4D-4933-B350-5A1801E93581}">
      <dgm:prSet/>
      <dgm:spPr/>
      <dgm:t>
        <a:bodyPr/>
        <a:lstStyle/>
        <a:p>
          <a:endParaRPr lang="en-US" sz="2000"/>
        </a:p>
      </dgm:t>
    </dgm:pt>
    <dgm:pt modelId="{CF4B6EB7-DD0F-455F-8F57-5B1361835F52}" type="sibTrans" cxnId="{A7CDF1B5-FD4D-4933-B350-5A1801E93581}">
      <dgm:prSet/>
      <dgm:spPr/>
      <dgm:t>
        <a:bodyPr/>
        <a:lstStyle/>
        <a:p>
          <a:endParaRPr lang="en-US" sz="2000"/>
        </a:p>
      </dgm:t>
    </dgm:pt>
    <dgm:pt modelId="{44E81886-7567-47C2-9602-C8FEA17791D3}" type="pres">
      <dgm:prSet presAssocID="{BC21F865-7943-47EE-89BC-0F9B43FAB99D}" presName="root" presStyleCnt="0">
        <dgm:presLayoutVars>
          <dgm:dir/>
          <dgm:resizeHandles val="exact"/>
        </dgm:presLayoutVars>
      </dgm:prSet>
      <dgm:spPr/>
    </dgm:pt>
    <dgm:pt modelId="{C32FCD5F-79EC-4270-BAB2-78228AC0459A}" type="pres">
      <dgm:prSet presAssocID="{B21E1F1C-DABB-42BF-9AEB-5909D17700B7}" presName="compNode" presStyleCnt="0"/>
      <dgm:spPr/>
    </dgm:pt>
    <dgm:pt modelId="{8A39C671-2521-43E7-9BE6-8489064B7993}" type="pres">
      <dgm:prSet presAssocID="{B21E1F1C-DABB-42BF-9AEB-5909D17700B7}" presName="bgRect" presStyleLbl="bgShp" presStyleIdx="0" presStyleCnt="3"/>
      <dgm:spPr>
        <a:solidFill>
          <a:schemeClr val="bg1">
            <a:lumMod val="65000"/>
          </a:schemeClr>
        </a:solidFill>
      </dgm:spPr>
    </dgm:pt>
    <dgm:pt modelId="{B63BB2C7-958C-4B3B-8BBC-723D171621AA}" type="pres">
      <dgm:prSet presAssocID="{B21E1F1C-DABB-42BF-9AEB-5909D17700B7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ransfer"/>
        </a:ext>
      </dgm:extLst>
    </dgm:pt>
    <dgm:pt modelId="{F489276E-C590-48DB-971D-68E49B01EC69}" type="pres">
      <dgm:prSet presAssocID="{B21E1F1C-DABB-42BF-9AEB-5909D17700B7}" presName="spaceRect" presStyleCnt="0"/>
      <dgm:spPr/>
    </dgm:pt>
    <dgm:pt modelId="{2CC0797B-CB1D-48F6-A791-D809077E115E}" type="pres">
      <dgm:prSet presAssocID="{B21E1F1C-DABB-42BF-9AEB-5909D17700B7}" presName="parTx" presStyleLbl="revTx" presStyleIdx="0" presStyleCnt="3">
        <dgm:presLayoutVars>
          <dgm:chMax val="0"/>
          <dgm:chPref val="0"/>
        </dgm:presLayoutVars>
      </dgm:prSet>
      <dgm:spPr/>
    </dgm:pt>
    <dgm:pt modelId="{7FC3691B-3499-43D7-BAB9-7D39B53C89AF}" type="pres">
      <dgm:prSet presAssocID="{418E8005-EB30-49D5-B3B1-7AE9E04A2732}" presName="sibTrans" presStyleCnt="0"/>
      <dgm:spPr/>
    </dgm:pt>
    <dgm:pt modelId="{FFA98C6F-22E7-418B-8BE0-9EC7584B008B}" type="pres">
      <dgm:prSet presAssocID="{2EE2694B-8D6A-4D4A-8B49-D6CD2BCE9021}" presName="compNode" presStyleCnt="0"/>
      <dgm:spPr/>
    </dgm:pt>
    <dgm:pt modelId="{F3D642EF-588C-4E8F-A26E-4F49F1B43926}" type="pres">
      <dgm:prSet presAssocID="{2EE2694B-8D6A-4D4A-8B49-D6CD2BCE9021}" presName="bgRect" presStyleLbl="bgShp" presStyleIdx="1" presStyleCnt="3"/>
      <dgm:spPr>
        <a:solidFill>
          <a:schemeClr val="bg1">
            <a:lumMod val="65000"/>
          </a:schemeClr>
        </a:solidFill>
      </dgm:spPr>
    </dgm:pt>
    <dgm:pt modelId="{66D25B55-C13D-4FE9-A13D-478D90C00B44}" type="pres">
      <dgm:prSet presAssocID="{2EE2694B-8D6A-4D4A-8B49-D6CD2BCE9021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ain"/>
        </a:ext>
      </dgm:extLst>
    </dgm:pt>
    <dgm:pt modelId="{5864B988-ADEC-4668-BC5B-C5AA461BE19C}" type="pres">
      <dgm:prSet presAssocID="{2EE2694B-8D6A-4D4A-8B49-D6CD2BCE9021}" presName="spaceRect" presStyleCnt="0"/>
      <dgm:spPr/>
    </dgm:pt>
    <dgm:pt modelId="{8F11FA0E-DE47-4607-B84F-C8BE7B413C53}" type="pres">
      <dgm:prSet presAssocID="{2EE2694B-8D6A-4D4A-8B49-D6CD2BCE9021}" presName="parTx" presStyleLbl="revTx" presStyleIdx="1" presStyleCnt="3">
        <dgm:presLayoutVars>
          <dgm:chMax val="0"/>
          <dgm:chPref val="0"/>
        </dgm:presLayoutVars>
      </dgm:prSet>
      <dgm:spPr/>
    </dgm:pt>
    <dgm:pt modelId="{C81F551E-F9F8-477E-958D-2861103B73B7}" type="pres">
      <dgm:prSet presAssocID="{A07F0EEB-B122-4552-8FA8-63F5F5746F34}" presName="sibTrans" presStyleCnt="0"/>
      <dgm:spPr/>
    </dgm:pt>
    <dgm:pt modelId="{BF7502C6-4805-412B-BC19-90681B149436}" type="pres">
      <dgm:prSet presAssocID="{0E335239-1163-4589-9DF3-B8730454DF63}" presName="compNode" presStyleCnt="0"/>
      <dgm:spPr/>
    </dgm:pt>
    <dgm:pt modelId="{0824F73D-60F7-48AB-AEF7-253A15B9E2CA}" type="pres">
      <dgm:prSet presAssocID="{0E335239-1163-4589-9DF3-B8730454DF63}" presName="bgRect" presStyleLbl="bgShp" presStyleIdx="2" presStyleCnt="3"/>
      <dgm:spPr/>
    </dgm:pt>
    <dgm:pt modelId="{93DB8337-491D-4911-B179-3DAA1DCFF2E1}" type="pres">
      <dgm:prSet presAssocID="{0E335239-1163-4589-9DF3-B8730454DF63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B24A22CE-0BDD-4452-B825-4D58CF590485}" type="pres">
      <dgm:prSet presAssocID="{0E335239-1163-4589-9DF3-B8730454DF63}" presName="spaceRect" presStyleCnt="0"/>
      <dgm:spPr/>
    </dgm:pt>
    <dgm:pt modelId="{F53AC0AD-B1D5-47F7-9334-8A04C795C90E}" type="pres">
      <dgm:prSet presAssocID="{0E335239-1163-4589-9DF3-B8730454DF63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BD030528-0AA4-42DE-AE94-984E0ECFE992}" srcId="{BC21F865-7943-47EE-89BC-0F9B43FAB99D}" destId="{2EE2694B-8D6A-4D4A-8B49-D6CD2BCE9021}" srcOrd="1" destOrd="0" parTransId="{DE99EF5E-6778-44B0-B556-ABA01D68DBCC}" sibTransId="{A07F0EEB-B122-4552-8FA8-63F5F5746F34}"/>
    <dgm:cxn modelId="{27BC8B54-7C71-43F9-BB98-1C081999D1AB}" type="presOf" srcId="{0E335239-1163-4589-9DF3-B8730454DF63}" destId="{F53AC0AD-B1D5-47F7-9334-8A04C795C90E}" srcOrd="0" destOrd="0" presId="urn:microsoft.com/office/officeart/2018/2/layout/IconVerticalSolidList"/>
    <dgm:cxn modelId="{F88D8E55-9FAF-4A12-A9FA-BC912346AE01}" type="presOf" srcId="{2EE2694B-8D6A-4D4A-8B49-D6CD2BCE9021}" destId="{8F11FA0E-DE47-4607-B84F-C8BE7B413C53}" srcOrd="0" destOrd="0" presId="urn:microsoft.com/office/officeart/2018/2/layout/IconVerticalSolidList"/>
    <dgm:cxn modelId="{176B6C98-8E43-4206-B1E3-ED4A996D8339}" type="presOf" srcId="{BC21F865-7943-47EE-89BC-0F9B43FAB99D}" destId="{44E81886-7567-47C2-9602-C8FEA17791D3}" srcOrd="0" destOrd="0" presId="urn:microsoft.com/office/officeart/2018/2/layout/IconVerticalSolidList"/>
    <dgm:cxn modelId="{A7CDF1B5-FD4D-4933-B350-5A1801E93581}" srcId="{BC21F865-7943-47EE-89BC-0F9B43FAB99D}" destId="{0E335239-1163-4589-9DF3-B8730454DF63}" srcOrd="2" destOrd="0" parTransId="{87D47542-A020-48EA-9AB7-666ED7F3670E}" sibTransId="{CF4B6EB7-DD0F-455F-8F57-5B1361835F52}"/>
    <dgm:cxn modelId="{966E3DBB-0FB0-4B8F-99C0-F40BA6832639}" srcId="{BC21F865-7943-47EE-89BC-0F9B43FAB99D}" destId="{B21E1F1C-DABB-42BF-9AEB-5909D17700B7}" srcOrd="0" destOrd="0" parTransId="{6B829402-ECA5-498B-8023-B8508C06E752}" sibTransId="{418E8005-EB30-49D5-B3B1-7AE9E04A2732}"/>
    <dgm:cxn modelId="{F1E73DFD-C4D0-491E-8CFC-888F8C21AE9A}" type="presOf" srcId="{B21E1F1C-DABB-42BF-9AEB-5909D17700B7}" destId="{2CC0797B-CB1D-48F6-A791-D809077E115E}" srcOrd="0" destOrd="0" presId="urn:microsoft.com/office/officeart/2018/2/layout/IconVerticalSolidList"/>
    <dgm:cxn modelId="{12CFF597-28B2-4727-9292-C7F998BF63C5}" type="presParOf" srcId="{44E81886-7567-47C2-9602-C8FEA17791D3}" destId="{C32FCD5F-79EC-4270-BAB2-78228AC0459A}" srcOrd="0" destOrd="0" presId="urn:microsoft.com/office/officeart/2018/2/layout/IconVerticalSolidList"/>
    <dgm:cxn modelId="{E85EEED7-9AAA-4301-9590-FB1BFBC0CD3B}" type="presParOf" srcId="{C32FCD5F-79EC-4270-BAB2-78228AC0459A}" destId="{8A39C671-2521-43E7-9BE6-8489064B7993}" srcOrd="0" destOrd="0" presId="urn:microsoft.com/office/officeart/2018/2/layout/IconVerticalSolidList"/>
    <dgm:cxn modelId="{63B48C36-BC8F-4B73-B5FA-0B042704F93F}" type="presParOf" srcId="{C32FCD5F-79EC-4270-BAB2-78228AC0459A}" destId="{B63BB2C7-958C-4B3B-8BBC-723D171621AA}" srcOrd="1" destOrd="0" presId="urn:microsoft.com/office/officeart/2018/2/layout/IconVerticalSolidList"/>
    <dgm:cxn modelId="{70287466-CBA6-4A03-ACD2-088501D477B5}" type="presParOf" srcId="{C32FCD5F-79EC-4270-BAB2-78228AC0459A}" destId="{F489276E-C590-48DB-971D-68E49B01EC69}" srcOrd="2" destOrd="0" presId="urn:microsoft.com/office/officeart/2018/2/layout/IconVerticalSolidList"/>
    <dgm:cxn modelId="{885D037A-FE7C-4CBB-BFF0-11B71093CC19}" type="presParOf" srcId="{C32FCD5F-79EC-4270-BAB2-78228AC0459A}" destId="{2CC0797B-CB1D-48F6-A791-D809077E115E}" srcOrd="3" destOrd="0" presId="urn:microsoft.com/office/officeart/2018/2/layout/IconVerticalSolidList"/>
    <dgm:cxn modelId="{ABA82FCD-8160-442C-885D-EA9BED97F0B7}" type="presParOf" srcId="{44E81886-7567-47C2-9602-C8FEA17791D3}" destId="{7FC3691B-3499-43D7-BAB9-7D39B53C89AF}" srcOrd="1" destOrd="0" presId="urn:microsoft.com/office/officeart/2018/2/layout/IconVerticalSolidList"/>
    <dgm:cxn modelId="{5EE6F08B-B9F2-4F1E-B47E-87BD85325846}" type="presParOf" srcId="{44E81886-7567-47C2-9602-C8FEA17791D3}" destId="{FFA98C6F-22E7-418B-8BE0-9EC7584B008B}" srcOrd="2" destOrd="0" presId="urn:microsoft.com/office/officeart/2018/2/layout/IconVerticalSolidList"/>
    <dgm:cxn modelId="{EE415642-2B00-47DB-B163-7C7C8EAF6DB3}" type="presParOf" srcId="{FFA98C6F-22E7-418B-8BE0-9EC7584B008B}" destId="{F3D642EF-588C-4E8F-A26E-4F49F1B43926}" srcOrd="0" destOrd="0" presId="urn:microsoft.com/office/officeart/2018/2/layout/IconVerticalSolidList"/>
    <dgm:cxn modelId="{9FDFE4BD-892A-4E52-AA7F-29610B2ECD64}" type="presParOf" srcId="{FFA98C6F-22E7-418B-8BE0-9EC7584B008B}" destId="{66D25B55-C13D-4FE9-A13D-478D90C00B44}" srcOrd="1" destOrd="0" presId="urn:microsoft.com/office/officeart/2018/2/layout/IconVerticalSolidList"/>
    <dgm:cxn modelId="{FC53539F-EE7B-4B50-85B1-0FA8954ADCEB}" type="presParOf" srcId="{FFA98C6F-22E7-418B-8BE0-9EC7584B008B}" destId="{5864B988-ADEC-4668-BC5B-C5AA461BE19C}" srcOrd="2" destOrd="0" presId="urn:microsoft.com/office/officeart/2018/2/layout/IconVerticalSolidList"/>
    <dgm:cxn modelId="{5448B483-ECC5-4BE7-93E2-1FE00A8F2090}" type="presParOf" srcId="{FFA98C6F-22E7-418B-8BE0-9EC7584B008B}" destId="{8F11FA0E-DE47-4607-B84F-C8BE7B413C53}" srcOrd="3" destOrd="0" presId="urn:microsoft.com/office/officeart/2018/2/layout/IconVerticalSolidList"/>
    <dgm:cxn modelId="{1DF462B9-EFFB-4C3F-9507-653529D3D866}" type="presParOf" srcId="{44E81886-7567-47C2-9602-C8FEA17791D3}" destId="{C81F551E-F9F8-477E-958D-2861103B73B7}" srcOrd="3" destOrd="0" presId="urn:microsoft.com/office/officeart/2018/2/layout/IconVerticalSolidList"/>
    <dgm:cxn modelId="{C353C91B-6BA2-4E5B-B7C2-4E5CC5248ED4}" type="presParOf" srcId="{44E81886-7567-47C2-9602-C8FEA17791D3}" destId="{BF7502C6-4805-412B-BC19-90681B149436}" srcOrd="4" destOrd="0" presId="urn:microsoft.com/office/officeart/2018/2/layout/IconVerticalSolidList"/>
    <dgm:cxn modelId="{6800C74E-52F4-49FB-B826-BE8AA15F7697}" type="presParOf" srcId="{BF7502C6-4805-412B-BC19-90681B149436}" destId="{0824F73D-60F7-48AB-AEF7-253A15B9E2CA}" srcOrd="0" destOrd="0" presId="urn:microsoft.com/office/officeart/2018/2/layout/IconVerticalSolidList"/>
    <dgm:cxn modelId="{0FD8D1D3-8B01-46C1-97BD-499B34305D9C}" type="presParOf" srcId="{BF7502C6-4805-412B-BC19-90681B149436}" destId="{93DB8337-491D-4911-B179-3DAA1DCFF2E1}" srcOrd="1" destOrd="0" presId="urn:microsoft.com/office/officeart/2018/2/layout/IconVerticalSolidList"/>
    <dgm:cxn modelId="{C42E2575-BD2A-48CD-918D-BFF9A918D4C1}" type="presParOf" srcId="{BF7502C6-4805-412B-BC19-90681B149436}" destId="{B24A22CE-0BDD-4452-B825-4D58CF590485}" srcOrd="2" destOrd="0" presId="urn:microsoft.com/office/officeart/2018/2/layout/IconVerticalSolidList"/>
    <dgm:cxn modelId="{093FEB6B-0C48-4932-BF10-F0774E2E8E88}" type="presParOf" srcId="{BF7502C6-4805-412B-BC19-90681B149436}" destId="{F53AC0AD-B1D5-47F7-9334-8A04C795C90E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9E07D06F-D57F-4777-A18F-A8AE24FBE397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89B1FFA9-B515-4A56-9C9E-892082406C9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Motivation: secure MPC; differential privacy</a:t>
          </a:r>
        </a:p>
      </dgm:t>
    </dgm:pt>
    <dgm:pt modelId="{3EE896D9-786E-4625-80F4-57C25E82B9AD}" type="parTrans" cxnId="{CA9EFF0F-C88D-4EDC-9A30-3A1D6412F98C}">
      <dgm:prSet/>
      <dgm:spPr/>
      <dgm:t>
        <a:bodyPr/>
        <a:lstStyle/>
        <a:p>
          <a:endParaRPr lang="en-US"/>
        </a:p>
      </dgm:t>
    </dgm:pt>
    <dgm:pt modelId="{A7C53FDE-3A42-4918-86DF-2DE8F820EC8C}" type="sibTrans" cxnId="{CA9EFF0F-C88D-4EDC-9A30-3A1D6412F98C}">
      <dgm:prSet/>
      <dgm:spPr/>
      <dgm:t>
        <a:bodyPr/>
        <a:lstStyle/>
        <a:p>
          <a:endParaRPr lang="en-US"/>
        </a:p>
      </dgm:t>
    </dgm:pt>
    <dgm:pt modelId="{C17B30C4-D75E-4FF4-B2A3-3D29A528096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Intro: MPC : </a:t>
          </a:r>
          <a:r>
            <a:rPr lang="en-US">
              <a:latin typeface="Calibri Light" panose="020F0302020204030204"/>
            </a:rPr>
            <a:t>definition</a:t>
          </a:r>
        </a:p>
      </dgm:t>
    </dgm:pt>
    <dgm:pt modelId="{BBB1DB0F-D050-44CD-9AA1-68AE22711A7A}" type="parTrans" cxnId="{067AD32A-C771-43A9-8D8B-50AAB698823D}">
      <dgm:prSet/>
      <dgm:spPr/>
      <dgm:t>
        <a:bodyPr/>
        <a:lstStyle/>
        <a:p>
          <a:endParaRPr lang="en-US"/>
        </a:p>
      </dgm:t>
    </dgm:pt>
    <dgm:pt modelId="{7C16A6EA-C788-4EB3-A859-B4A6628228EE}" type="sibTrans" cxnId="{067AD32A-C771-43A9-8D8B-50AAB698823D}">
      <dgm:prSet/>
      <dgm:spPr/>
      <dgm:t>
        <a:bodyPr/>
        <a:lstStyle/>
        <a:p>
          <a:endParaRPr lang="en-US"/>
        </a:p>
      </dgm:t>
    </dgm:pt>
    <dgm:pt modelId="{46DBD8FB-059C-4267-A5F9-8AC14DC52B6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High level ideas in DeepSecure and Garbled NN</a:t>
          </a:r>
        </a:p>
      </dgm:t>
    </dgm:pt>
    <dgm:pt modelId="{2CF4BC44-E952-415C-8C7B-A1E5CD3CB2A0}" type="parTrans" cxnId="{479554CC-C76F-46A2-8A9C-5EBDFAF07695}">
      <dgm:prSet/>
      <dgm:spPr/>
      <dgm:t>
        <a:bodyPr/>
        <a:lstStyle/>
        <a:p>
          <a:endParaRPr lang="en-US"/>
        </a:p>
      </dgm:t>
    </dgm:pt>
    <dgm:pt modelId="{84CCED46-912F-491E-8AA9-74FE86A3EB7F}" type="sibTrans" cxnId="{479554CC-C76F-46A2-8A9C-5EBDFAF07695}">
      <dgm:prSet/>
      <dgm:spPr/>
      <dgm:t>
        <a:bodyPr/>
        <a:lstStyle/>
        <a:p>
          <a:endParaRPr lang="en-US"/>
        </a:p>
      </dgm:t>
    </dgm:pt>
    <dgm:pt modelId="{2F7BF79A-C4FD-4B9A-BC5F-AE09B0EC989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Comparison of performances in past works</a:t>
          </a:r>
        </a:p>
      </dgm:t>
    </dgm:pt>
    <dgm:pt modelId="{3B5C026C-5990-4BF8-8A93-A41BACFA7C27}" type="parTrans" cxnId="{ABC54F23-AF7C-4714-AE04-827BCF2D0CEA}">
      <dgm:prSet/>
      <dgm:spPr/>
      <dgm:t>
        <a:bodyPr/>
        <a:lstStyle/>
        <a:p>
          <a:endParaRPr lang="en-US"/>
        </a:p>
      </dgm:t>
    </dgm:pt>
    <dgm:pt modelId="{2529C0BB-D6B2-4BA8-822B-25AA1D7F5ED6}" type="sibTrans" cxnId="{ABC54F23-AF7C-4714-AE04-827BCF2D0CEA}">
      <dgm:prSet/>
      <dgm:spPr/>
      <dgm:t>
        <a:bodyPr/>
        <a:lstStyle/>
        <a:p>
          <a:endParaRPr lang="en-US"/>
        </a:p>
      </dgm:t>
    </dgm:pt>
    <dgm:pt modelId="{35F53F06-6253-4F96-977C-0D9992FD927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Brief overview on NN with differential privacy</a:t>
          </a:r>
        </a:p>
      </dgm:t>
    </dgm:pt>
    <dgm:pt modelId="{D41AE202-DACE-4531-88F8-E1D5499C2D09}" type="parTrans" cxnId="{CF111EA9-C78F-4933-B39A-6849B658E703}">
      <dgm:prSet/>
      <dgm:spPr/>
      <dgm:t>
        <a:bodyPr/>
        <a:lstStyle/>
        <a:p>
          <a:endParaRPr lang="en-US"/>
        </a:p>
      </dgm:t>
    </dgm:pt>
    <dgm:pt modelId="{3200FD0B-9318-4165-B936-BE296AFEB1D9}" type="sibTrans" cxnId="{CF111EA9-C78F-4933-B39A-6849B658E703}">
      <dgm:prSet/>
      <dgm:spPr/>
      <dgm:t>
        <a:bodyPr/>
        <a:lstStyle/>
        <a:p>
          <a:endParaRPr lang="en-US"/>
        </a:p>
      </dgm:t>
    </dgm:pt>
    <dgm:pt modelId="{171F7FDE-34EC-4669-AE4E-E2D5C03ACF60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/>
            <a:t>Motivation: NN  secure MPC; NN with differential privacy</a:t>
          </a:r>
        </a:p>
      </dgm:t>
    </dgm:pt>
    <dgm:pt modelId="{7CF99E25-EFAE-4844-8F06-CD976BDEAC9F}" type="parTrans" cxnId="{2E5CD430-2C66-4A6C-A52B-2F678E269E8A}">
      <dgm:prSet/>
      <dgm:spPr/>
      <dgm:t>
        <a:bodyPr/>
        <a:lstStyle/>
        <a:p>
          <a:endParaRPr lang="en-US"/>
        </a:p>
      </dgm:t>
    </dgm:pt>
    <dgm:pt modelId="{E5DE0B02-6430-4058-995F-C2004E0A62EF}" type="sibTrans" cxnId="{2E5CD430-2C66-4A6C-A52B-2F678E269E8A}">
      <dgm:prSet/>
      <dgm:spPr/>
      <dgm:t>
        <a:bodyPr/>
        <a:lstStyle/>
        <a:p>
          <a:endParaRPr lang="en-US"/>
        </a:p>
      </dgm:t>
    </dgm:pt>
    <dgm:pt modelId="{9A06821B-82D6-424F-B2E3-D4C7F0FD1806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/>
            <a:t>NN with MPC</a:t>
          </a:r>
          <a:r>
            <a:rPr lang="en-US">
              <a:latin typeface="Calibri Light" panose="020F0302020204030204"/>
            </a:rPr>
            <a:t> Methods</a:t>
          </a:r>
          <a:r>
            <a:rPr lang="en-US"/>
            <a:t>: secret sharing; homomorphic</a:t>
          </a:r>
          <a:r>
            <a:rPr lang="en-US">
              <a:latin typeface="Calibri Light" panose="020F0302020204030204"/>
            </a:rPr>
            <a:t> encryption</a:t>
          </a:r>
          <a:r>
            <a:rPr lang="en-US"/>
            <a:t>; garbled </a:t>
          </a:r>
          <a:r>
            <a:rPr lang="en-US">
              <a:latin typeface="Calibri Light" panose="020F0302020204030204"/>
            </a:rPr>
            <a:t>circuits</a:t>
          </a:r>
          <a:r>
            <a:rPr lang="en-US"/>
            <a:t>. </a:t>
          </a:r>
        </a:p>
      </dgm:t>
    </dgm:pt>
    <dgm:pt modelId="{97547988-7179-4ACA-BDDB-4D1F85344A11}" type="parTrans" cxnId="{7F8C8530-E04E-435C-9E2C-B39616002799}">
      <dgm:prSet/>
      <dgm:spPr/>
      <dgm:t>
        <a:bodyPr/>
        <a:lstStyle/>
        <a:p>
          <a:endParaRPr lang="en-US"/>
        </a:p>
      </dgm:t>
    </dgm:pt>
    <dgm:pt modelId="{DB23E966-1E7A-45BC-AE82-8F4145DCE321}" type="sibTrans" cxnId="{7F8C8530-E04E-435C-9E2C-B39616002799}">
      <dgm:prSet/>
      <dgm:spPr/>
      <dgm:t>
        <a:bodyPr/>
        <a:lstStyle/>
        <a:p>
          <a:endParaRPr lang="en-US"/>
        </a:p>
      </dgm:t>
    </dgm:pt>
    <dgm:pt modelId="{DD727490-D7F4-4C36-86BB-E14DB60EDC93}" type="pres">
      <dgm:prSet presAssocID="{9E07D06F-D57F-4777-A18F-A8AE24FBE397}" presName="root" presStyleCnt="0">
        <dgm:presLayoutVars>
          <dgm:dir/>
          <dgm:resizeHandles val="exact"/>
        </dgm:presLayoutVars>
      </dgm:prSet>
      <dgm:spPr/>
    </dgm:pt>
    <dgm:pt modelId="{C882E027-C648-4F29-976F-08C7CD447BBA}" type="pres">
      <dgm:prSet presAssocID="{89B1FFA9-B515-4A56-9C9E-892082406C99}" presName="compNode" presStyleCnt="0"/>
      <dgm:spPr/>
    </dgm:pt>
    <dgm:pt modelId="{42578D4E-BEB8-421A-B2A5-87AB61573BE2}" type="pres">
      <dgm:prSet presAssocID="{89B1FFA9-B515-4A56-9C9E-892082406C99}" presName="bgRect" presStyleLbl="bgShp" presStyleIdx="0" presStyleCnt="7"/>
      <dgm:spPr/>
    </dgm:pt>
    <dgm:pt modelId="{E4E33E0D-0175-47DB-A374-C32475E0ECB4}" type="pres">
      <dgm:prSet presAssocID="{89B1FFA9-B515-4A56-9C9E-892082406C99}" presName="iconRect" presStyleLbl="node1" presStyleIdx="0" presStyleCnt="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ock"/>
        </a:ext>
      </dgm:extLst>
    </dgm:pt>
    <dgm:pt modelId="{F4417E46-6FFB-4943-A5AB-D6F81047E26C}" type="pres">
      <dgm:prSet presAssocID="{89B1FFA9-B515-4A56-9C9E-892082406C99}" presName="spaceRect" presStyleCnt="0"/>
      <dgm:spPr/>
    </dgm:pt>
    <dgm:pt modelId="{D3B58C6D-FE70-4CDD-9B96-CCDBC2C7E72E}" type="pres">
      <dgm:prSet presAssocID="{89B1FFA9-B515-4A56-9C9E-892082406C99}" presName="parTx" presStyleLbl="revTx" presStyleIdx="0" presStyleCnt="7">
        <dgm:presLayoutVars>
          <dgm:chMax val="0"/>
          <dgm:chPref val="0"/>
        </dgm:presLayoutVars>
      </dgm:prSet>
      <dgm:spPr/>
    </dgm:pt>
    <dgm:pt modelId="{32D9B963-D178-44AC-B939-1FA4A8476F39}" type="pres">
      <dgm:prSet presAssocID="{A7C53FDE-3A42-4918-86DF-2DE8F820EC8C}" presName="sibTrans" presStyleCnt="0"/>
      <dgm:spPr/>
    </dgm:pt>
    <dgm:pt modelId="{BF890291-BF33-4F20-A6CF-4706FFFE23D3}" type="pres">
      <dgm:prSet presAssocID="{171F7FDE-34EC-4669-AE4E-E2D5C03ACF60}" presName="compNode" presStyleCnt="0"/>
      <dgm:spPr/>
    </dgm:pt>
    <dgm:pt modelId="{84D06A21-53F9-4318-8D63-60BE9FC03C13}" type="pres">
      <dgm:prSet presAssocID="{171F7FDE-34EC-4669-AE4E-E2D5C03ACF60}" presName="bgRect" presStyleLbl="bgShp" presStyleIdx="1" presStyleCnt="7"/>
      <dgm:spPr/>
    </dgm:pt>
    <dgm:pt modelId="{2D24F644-7DDE-4D88-920D-A164733AF564}" type="pres">
      <dgm:prSet presAssocID="{171F7FDE-34EC-4669-AE4E-E2D5C03ACF60}" presName="iconRect" presStyleLbl="node1" presStyleIdx="1" presStyleCnt="7"/>
      <dgm:spPr/>
    </dgm:pt>
    <dgm:pt modelId="{D01362FA-1BE1-4B2D-89D8-D0AB09016E12}" type="pres">
      <dgm:prSet presAssocID="{171F7FDE-34EC-4669-AE4E-E2D5C03ACF60}" presName="spaceRect" presStyleCnt="0"/>
      <dgm:spPr/>
    </dgm:pt>
    <dgm:pt modelId="{D33578E9-6EB7-4BBB-B908-1105A6377B97}" type="pres">
      <dgm:prSet presAssocID="{171F7FDE-34EC-4669-AE4E-E2D5C03ACF60}" presName="parTx" presStyleLbl="revTx" presStyleIdx="1" presStyleCnt="7">
        <dgm:presLayoutVars>
          <dgm:chMax val="0"/>
          <dgm:chPref val="0"/>
        </dgm:presLayoutVars>
      </dgm:prSet>
      <dgm:spPr/>
    </dgm:pt>
    <dgm:pt modelId="{3D00266A-2921-4A9A-914B-EB333A42B399}" type="pres">
      <dgm:prSet presAssocID="{E5DE0B02-6430-4058-995F-C2004E0A62EF}" presName="sibTrans" presStyleCnt="0"/>
      <dgm:spPr/>
    </dgm:pt>
    <dgm:pt modelId="{C9826C21-A3A0-43DE-AFB0-54541FCFE07F}" type="pres">
      <dgm:prSet presAssocID="{C17B30C4-D75E-4FF4-B2A3-3D29A5280963}" presName="compNode" presStyleCnt="0"/>
      <dgm:spPr/>
    </dgm:pt>
    <dgm:pt modelId="{690627CB-F761-47EB-84B3-F8F1DBE8CC41}" type="pres">
      <dgm:prSet presAssocID="{C17B30C4-D75E-4FF4-B2A3-3D29A5280963}" presName="bgRect" presStyleLbl="bgShp" presStyleIdx="2" presStyleCnt="7"/>
      <dgm:spPr/>
    </dgm:pt>
    <dgm:pt modelId="{D080864E-461A-4830-817D-ED606106FA31}" type="pres">
      <dgm:prSet presAssocID="{C17B30C4-D75E-4FF4-B2A3-3D29A5280963}" presName="iconRect" presStyleLbl="node1" presStyleIdx="2" presStyleCnt="7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estions"/>
        </a:ext>
      </dgm:extLst>
    </dgm:pt>
    <dgm:pt modelId="{83B36F84-31EE-429E-BB7D-2ABC30B97669}" type="pres">
      <dgm:prSet presAssocID="{C17B30C4-D75E-4FF4-B2A3-3D29A5280963}" presName="spaceRect" presStyleCnt="0"/>
      <dgm:spPr/>
    </dgm:pt>
    <dgm:pt modelId="{D22A1E21-F6E6-454B-80EA-202783DD40F4}" type="pres">
      <dgm:prSet presAssocID="{C17B30C4-D75E-4FF4-B2A3-3D29A5280963}" presName="parTx" presStyleLbl="revTx" presStyleIdx="2" presStyleCnt="7">
        <dgm:presLayoutVars>
          <dgm:chMax val="0"/>
          <dgm:chPref val="0"/>
        </dgm:presLayoutVars>
      </dgm:prSet>
      <dgm:spPr/>
    </dgm:pt>
    <dgm:pt modelId="{CFC97E9D-AB96-4F9D-8551-64ADD76F4980}" type="pres">
      <dgm:prSet presAssocID="{7C16A6EA-C788-4EB3-A859-B4A6628228EE}" presName="sibTrans" presStyleCnt="0"/>
      <dgm:spPr/>
    </dgm:pt>
    <dgm:pt modelId="{AE54EDFD-557B-4F5F-A627-FF828F134E7B}" type="pres">
      <dgm:prSet presAssocID="{9A06821B-82D6-424F-B2E3-D4C7F0FD1806}" presName="compNode" presStyleCnt="0"/>
      <dgm:spPr/>
    </dgm:pt>
    <dgm:pt modelId="{182CD678-C71A-4F71-AC35-05C1AD680B4E}" type="pres">
      <dgm:prSet presAssocID="{9A06821B-82D6-424F-B2E3-D4C7F0FD1806}" presName="bgRect" presStyleLbl="bgShp" presStyleIdx="3" presStyleCnt="7"/>
      <dgm:spPr/>
    </dgm:pt>
    <dgm:pt modelId="{4ECB5F6F-265B-4938-A9BE-7C83696BB70E}" type="pres">
      <dgm:prSet presAssocID="{9A06821B-82D6-424F-B2E3-D4C7F0FD1806}" presName="iconRect" presStyleLbl="node1" presStyleIdx="3" presStyleCnt="7"/>
      <dgm:spPr/>
    </dgm:pt>
    <dgm:pt modelId="{27848DC0-D9B2-49E0-838E-E42082F83C0C}" type="pres">
      <dgm:prSet presAssocID="{9A06821B-82D6-424F-B2E3-D4C7F0FD1806}" presName="spaceRect" presStyleCnt="0"/>
      <dgm:spPr/>
    </dgm:pt>
    <dgm:pt modelId="{9291F9E1-1D42-44B4-9C7D-A5160C8BBE5B}" type="pres">
      <dgm:prSet presAssocID="{9A06821B-82D6-424F-B2E3-D4C7F0FD1806}" presName="parTx" presStyleLbl="revTx" presStyleIdx="3" presStyleCnt="7">
        <dgm:presLayoutVars>
          <dgm:chMax val="0"/>
          <dgm:chPref val="0"/>
        </dgm:presLayoutVars>
      </dgm:prSet>
      <dgm:spPr/>
    </dgm:pt>
    <dgm:pt modelId="{3F42EC9D-ED3B-4B17-B191-A924B4EE917E}" type="pres">
      <dgm:prSet presAssocID="{DB23E966-1E7A-45BC-AE82-8F4145DCE321}" presName="sibTrans" presStyleCnt="0"/>
      <dgm:spPr/>
    </dgm:pt>
    <dgm:pt modelId="{770D033C-8EF8-4E64-8CB9-63E8DC754B9C}" type="pres">
      <dgm:prSet presAssocID="{46DBD8FB-059C-4267-A5F9-8AC14DC52B6D}" presName="compNode" presStyleCnt="0"/>
      <dgm:spPr/>
    </dgm:pt>
    <dgm:pt modelId="{918E366C-45FA-4B63-8830-14550D3D3205}" type="pres">
      <dgm:prSet presAssocID="{46DBD8FB-059C-4267-A5F9-8AC14DC52B6D}" presName="bgRect" presStyleLbl="bgShp" presStyleIdx="4" presStyleCnt="7"/>
      <dgm:spPr/>
    </dgm:pt>
    <dgm:pt modelId="{34CF9855-081A-47EF-A547-F51399E46792}" type="pres">
      <dgm:prSet presAssocID="{46DBD8FB-059C-4267-A5F9-8AC14DC52B6D}" presName="iconRect" presStyleLbl="node1" presStyleIdx="4" presStyleCnt="7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ghtbulb"/>
        </a:ext>
      </dgm:extLst>
    </dgm:pt>
    <dgm:pt modelId="{382CBBAA-854A-4799-A0E4-57BA16DCB0B3}" type="pres">
      <dgm:prSet presAssocID="{46DBD8FB-059C-4267-A5F9-8AC14DC52B6D}" presName="spaceRect" presStyleCnt="0"/>
      <dgm:spPr/>
    </dgm:pt>
    <dgm:pt modelId="{E54569F4-86C2-4E0F-BF07-32AA99CCE0F0}" type="pres">
      <dgm:prSet presAssocID="{46DBD8FB-059C-4267-A5F9-8AC14DC52B6D}" presName="parTx" presStyleLbl="revTx" presStyleIdx="4" presStyleCnt="7">
        <dgm:presLayoutVars>
          <dgm:chMax val="0"/>
          <dgm:chPref val="0"/>
        </dgm:presLayoutVars>
      </dgm:prSet>
      <dgm:spPr/>
    </dgm:pt>
    <dgm:pt modelId="{B0A8EC8B-BF49-40E5-9EC1-1044C8B5EA15}" type="pres">
      <dgm:prSet presAssocID="{84CCED46-912F-491E-8AA9-74FE86A3EB7F}" presName="sibTrans" presStyleCnt="0"/>
      <dgm:spPr/>
    </dgm:pt>
    <dgm:pt modelId="{9D96DAF6-9C65-46D6-844C-4B639496631A}" type="pres">
      <dgm:prSet presAssocID="{2F7BF79A-C4FD-4B9A-BC5F-AE09B0EC989F}" presName="compNode" presStyleCnt="0"/>
      <dgm:spPr/>
    </dgm:pt>
    <dgm:pt modelId="{A02D0A38-12DF-43A6-806B-05355C5C59F2}" type="pres">
      <dgm:prSet presAssocID="{2F7BF79A-C4FD-4B9A-BC5F-AE09B0EC989F}" presName="bgRect" presStyleLbl="bgShp" presStyleIdx="5" presStyleCnt="7"/>
      <dgm:spPr/>
    </dgm:pt>
    <dgm:pt modelId="{E5D40AB5-69B2-4D2C-AC77-78F8E4BFA2FF}" type="pres">
      <dgm:prSet presAssocID="{2F7BF79A-C4FD-4B9A-BC5F-AE09B0EC989F}" presName="iconRect" presStyleLbl="node1" presStyleIdx="5" presStyleCnt="7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rama"/>
        </a:ext>
      </dgm:extLst>
    </dgm:pt>
    <dgm:pt modelId="{4894551A-AB62-4AC9-BD57-481D05164C44}" type="pres">
      <dgm:prSet presAssocID="{2F7BF79A-C4FD-4B9A-BC5F-AE09B0EC989F}" presName="spaceRect" presStyleCnt="0"/>
      <dgm:spPr/>
    </dgm:pt>
    <dgm:pt modelId="{D41C3FA2-8C21-4782-B729-4A42804DFCB5}" type="pres">
      <dgm:prSet presAssocID="{2F7BF79A-C4FD-4B9A-BC5F-AE09B0EC989F}" presName="parTx" presStyleLbl="revTx" presStyleIdx="5" presStyleCnt="7">
        <dgm:presLayoutVars>
          <dgm:chMax val="0"/>
          <dgm:chPref val="0"/>
        </dgm:presLayoutVars>
      </dgm:prSet>
      <dgm:spPr/>
    </dgm:pt>
    <dgm:pt modelId="{9DA74D62-0CA3-4AAA-9830-306022CED05C}" type="pres">
      <dgm:prSet presAssocID="{2529C0BB-D6B2-4BA8-822B-25AA1D7F5ED6}" presName="sibTrans" presStyleCnt="0"/>
      <dgm:spPr/>
    </dgm:pt>
    <dgm:pt modelId="{5DC97F31-5CA5-4820-A48E-BBAA681E7F81}" type="pres">
      <dgm:prSet presAssocID="{35F53F06-6253-4F96-977C-0D9992FD927D}" presName="compNode" presStyleCnt="0"/>
      <dgm:spPr/>
    </dgm:pt>
    <dgm:pt modelId="{FFE830DA-377E-444D-9A58-55A87CB5C8D1}" type="pres">
      <dgm:prSet presAssocID="{35F53F06-6253-4F96-977C-0D9992FD927D}" presName="bgRect" presStyleLbl="bgShp" presStyleIdx="6" presStyleCnt="7"/>
      <dgm:spPr/>
    </dgm:pt>
    <dgm:pt modelId="{36F58740-EA68-4DE8-8D31-CC13EB179BAC}" type="pres">
      <dgm:prSet presAssocID="{35F53F06-6253-4F96-977C-0D9992FD927D}" presName="iconRect" presStyleLbl="node1" presStyleIdx="6" presStyleCnt="7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ecurity Camera Sign"/>
        </a:ext>
      </dgm:extLst>
    </dgm:pt>
    <dgm:pt modelId="{7B0A4A2B-10FF-4241-AE01-3C3B55AD3D76}" type="pres">
      <dgm:prSet presAssocID="{35F53F06-6253-4F96-977C-0D9992FD927D}" presName="spaceRect" presStyleCnt="0"/>
      <dgm:spPr/>
    </dgm:pt>
    <dgm:pt modelId="{45614C39-1A81-4535-8267-58C0F215A755}" type="pres">
      <dgm:prSet presAssocID="{35F53F06-6253-4F96-977C-0D9992FD927D}" presName="parTx" presStyleLbl="revTx" presStyleIdx="6" presStyleCnt="7">
        <dgm:presLayoutVars>
          <dgm:chMax val="0"/>
          <dgm:chPref val="0"/>
        </dgm:presLayoutVars>
      </dgm:prSet>
      <dgm:spPr/>
    </dgm:pt>
  </dgm:ptLst>
  <dgm:cxnLst>
    <dgm:cxn modelId="{CA9EFF0F-C88D-4EDC-9A30-3A1D6412F98C}" srcId="{9E07D06F-D57F-4777-A18F-A8AE24FBE397}" destId="{89B1FFA9-B515-4A56-9C9E-892082406C99}" srcOrd="0" destOrd="0" parTransId="{3EE896D9-786E-4625-80F4-57C25E82B9AD}" sibTransId="{A7C53FDE-3A42-4918-86DF-2DE8F820EC8C}"/>
    <dgm:cxn modelId="{4D478D12-B927-40BF-9E2C-17BEB2B13F43}" type="presOf" srcId="{C17B30C4-D75E-4FF4-B2A3-3D29A5280963}" destId="{D22A1E21-F6E6-454B-80EA-202783DD40F4}" srcOrd="0" destOrd="0" presId="urn:microsoft.com/office/officeart/2018/2/layout/IconVerticalSolidList"/>
    <dgm:cxn modelId="{BC5AC320-FF65-436F-9269-9549D0661C65}" type="presOf" srcId="{171F7FDE-34EC-4669-AE4E-E2D5C03ACF60}" destId="{D33578E9-6EB7-4BBB-B908-1105A6377B97}" srcOrd="0" destOrd="0" presId="urn:microsoft.com/office/officeart/2018/2/layout/IconVerticalSolidList"/>
    <dgm:cxn modelId="{ABC54F23-AF7C-4714-AE04-827BCF2D0CEA}" srcId="{9E07D06F-D57F-4777-A18F-A8AE24FBE397}" destId="{2F7BF79A-C4FD-4B9A-BC5F-AE09B0EC989F}" srcOrd="5" destOrd="0" parTransId="{3B5C026C-5990-4BF8-8A93-A41BACFA7C27}" sibTransId="{2529C0BB-D6B2-4BA8-822B-25AA1D7F5ED6}"/>
    <dgm:cxn modelId="{067AD32A-C771-43A9-8D8B-50AAB698823D}" srcId="{9E07D06F-D57F-4777-A18F-A8AE24FBE397}" destId="{C17B30C4-D75E-4FF4-B2A3-3D29A5280963}" srcOrd="2" destOrd="0" parTransId="{BBB1DB0F-D050-44CD-9AA1-68AE22711A7A}" sibTransId="{7C16A6EA-C788-4EB3-A859-B4A6628228EE}"/>
    <dgm:cxn modelId="{7F8C8530-E04E-435C-9E2C-B39616002799}" srcId="{9E07D06F-D57F-4777-A18F-A8AE24FBE397}" destId="{9A06821B-82D6-424F-B2E3-D4C7F0FD1806}" srcOrd="3" destOrd="0" parTransId="{97547988-7179-4ACA-BDDB-4D1F85344A11}" sibTransId="{DB23E966-1E7A-45BC-AE82-8F4145DCE321}"/>
    <dgm:cxn modelId="{2E5CD430-2C66-4A6C-A52B-2F678E269E8A}" srcId="{9E07D06F-D57F-4777-A18F-A8AE24FBE397}" destId="{171F7FDE-34EC-4669-AE4E-E2D5C03ACF60}" srcOrd="1" destOrd="0" parTransId="{7CF99E25-EFAE-4844-8F06-CD976BDEAC9F}" sibTransId="{E5DE0B02-6430-4058-995F-C2004E0A62EF}"/>
    <dgm:cxn modelId="{80E38D52-4F99-4BC7-BD5B-858DCE3177C6}" type="presOf" srcId="{9E07D06F-D57F-4777-A18F-A8AE24FBE397}" destId="{DD727490-D7F4-4C36-86BB-E14DB60EDC93}" srcOrd="0" destOrd="0" presId="urn:microsoft.com/office/officeart/2018/2/layout/IconVerticalSolidList"/>
    <dgm:cxn modelId="{BF238C6C-3220-4BF4-8FB6-07F693FD2F73}" type="presOf" srcId="{46DBD8FB-059C-4267-A5F9-8AC14DC52B6D}" destId="{E54569F4-86C2-4E0F-BF07-32AA99CCE0F0}" srcOrd="0" destOrd="0" presId="urn:microsoft.com/office/officeart/2018/2/layout/IconVerticalSolidList"/>
    <dgm:cxn modelId="{B292A188-A1A8-4A3B-84DC-1315264FDE81}" type="presOf" srcId="{89B1FFA9-B515-4A56-9C9E-892082406C99}" destId="{D3B58C6D-FE70-4CDD-9B96-CCDBC2C7E72E}" srcOrd="0" destOrd="0" presId="urn:microsoft.com/office/officeart/2018/2/layout/IconVerticalSolidList"/>
    <dgm:cxn modelId="{0E1C2690-CB87-4F00-A9D3-8DD5595C6BF6}" type="presOf" srcId="{9A06821B-82D6-424F-B2E3-D4C7F0FD1806}" destId="{9291F9E1-1D42-44B4-9C7D-A5160C8BBE5B}" srcOrd="0" destOrd="0" presId="urn:microsoft.com/office/officeart/2018/2/layout/IconVerticalSolidList"/>
    <dgm:cxn modelId="{CF111EA9-C78F-4933-B39A-6849B658E703}" srcId="{9E07D06F-D57F-4777-A18F-A8AE24FBE397}" destId="{35F53F06-6253-4F96-977C-0D9992FD927D}" srcOrd="6" destOrd="0" parTransId="{D41AE202-DACE-4531-88F8-E1D5499C2D09}" sibTransId="{3200FD0B-9318-4165-B936-BE296AFEB1D9}"/>
    <dgm:cxn modelId="{1847A8BD-8664-42B7-BC8C-28B2EF25CEA5}" type="presOf" srcId="{35F53F06-6253-4F96-977C-0D9992FD927D}" destId="{45614C39-1A81-4535-8267-58C0F215A755}" srcOrd="0" destOrd="0" presId="urn:microsoft.com/office/officeart/2018/2/layout/IconVerticalSolidList"/>
    <dgm:cxn modelId="{422CB3BD-79E2-46C8-AD10-F46802C2E09C}" type="presOf" srcId="{2F7BF79A-C4FD-4B9A-BC5F-AE09B0EC989F}" destId="{D41C3FA2-8C21-4782-B729-4A42804DFCB5}" srcOrd="0" destOrd="0" presId="urn:microsoft.com/office/officeart/2018/2/layout/IconVerticalSolidList"/>
    <dgm:cxn modelId="{479554CC-C76F-46A2-8A9C-5EBDFAF07695}" srcId="{9E07D06F-D57F-4777-A18F-A8AE24FBE397}" destId="{46DBD8FB-059C-4267-A5F9-8AC14DC52B6D}" srcOrd="4" destOrd="0" parTransId="{2CF4BC44-E952-415C-8C7B-A1E5CD3CB2A0}" sibTransId="{84CCED46-912F-491E-8AA9-74FE86A3EB7F}"/>
    <dgm:cxn modelId="{772E3572-7F79-4766-AE29-E01C39175081}" type="presParOf" srcId="{DD727490-D7F4-4C36-86BB-E14DB60EDC93}" destId="{C882E027-C648-4F29-976F-08C7CD447BBA}" srcOrd="0" destOrd="0" presId="urn:microsoft.com/office/officeart/2018/2/layout/IconVerticalSolidList"/>
    <dgm:cxn modelId="{EDE5A7D6-E0F6-4365-AF04-47F4068956DF}" type="presParOf" srcId="{C882E027-C648-4F29-976F-08C7CD447BBA}" destId="{42578D4E-BEB8-421A-B2A5-87AB61573BE2}" srcOrd="0" destOrd="0" presId="urn:microsoft.com/office/officeart/2018/2/layout/IconVerticalSolidList"/>
    <dgm:cxn modelId="{14BB0696-1497-46B7-A821-D2FA3D90D5C1}" type="presParOf" srcId="{C882E027-C648-4F29-976F-08C7CD447BBA}" destId="{E4E33E0D-0175-47DB-A374-C32475E0ECB4}" srcOrd="1" destOrd="0" presId="urn:microsoft.com/office/officeart/2018/2/layout/IconVerticalSolidList"/>
    <dgm:cxn modelId="{35CBFD11-229B-4F0C-B0F5-F61213D0416F}" type="presParOf" srcId="{C882E027-C648-4F29-976F-08C7CD447BBA}" destId="{F4417E46-6FFB-4943-A5AB-D6F81047E26C}" srcOrd="2" destOrd="0" presId="urn:microsoft.com/office/officeart/2018/2/layout/IconVerticalSolidList"/>
    <dgm:cxn modelId="{0CFC3210-CADD-4C8F-91BC-FFB382D4FEDC}" type="presParOf" srcId="{C882E027-C648-4F29-976F-08C7CD447BBA}" destId="{D3B58C6D-FE70-4CDD-9B96-CCDBC2C7E72E}" srcOrd="3" destOrd="0" presId="urn:microsoft.com/office/officeart/2018/2/layout/IconVerticalSolidList"/>
    <dgm:cxn modelId="{0E3AD0EE-ED61-4399-80FA-8AF5B59B3E79}" type="presParOf" srcId="{DD727490-D7F4-4C36-86BB-E14DB60EDC93}" destId="{32D9B963-D178-44AC-B939-1FA4A8476F39}" srcOrd="1" destOrd="0" presId="urn:microsoft.com/office/officeart/2018/2/layout/IconVerticalSolidList"/>
    <dgm:cxn modelId="{1A8A480E-7117-4674-AFC4-1EB9E1479828}" type="presParOf" srcId="{DD727490-D7F4-4C36-86BB-E14DB60EDC93}" destId="{BF890291-BF33-4F20-A6CF-4706FFFE23D3}" srcOrd="2" destOrd="0" presId="urn:microsoft.com/office/officeart/2018/2/layout/IconVerticalSolidList"/>
    <dgm:cxn modelId="{A60487B2-EE1D-42E9-89EB-85EC58F989E0}" type="presParOf" srcId="{BF890291-BF33-4F20-A6CF-4706FFFE23D3}" destId="{84D06A21-53F9-4318-8D63-60BE9FC03C13}" srcOrd="0" destOrd="0" presId="urn:microsoft.com/office/officeart/2018/2/layout/IconVerticalSolidList"/>
    <dgm:cxn modelId="{4A5994FF-6D98-4D15-8ABC-6BAC2A256D6F}" type="presParOf" srcId="{BF890291-BF33-4F20-A6CF-4706FFFE23D3}" destId="{2D24F644-7DDE-4D88-920D-A164733AF564}" srcOrd="1" destOrd="0" presId="urn:microsoft.com/office/officeart/2018/2/layout/IconVerticalSolidList"/>
    <dgm:cxn modelId="{B9412472-778E-4C4A-BFA1-7AA73C33D554}" type="presParOf" srcId="{BF890291-BF33-4F20-A6CF-4706FFFE23D3}" destId="{D01362FA-1BE1-4B2D-89D8-D0AB09016E12}" srcOrd="2" destOrd="0" presId="urn:microsoft.com/office/officeart/2018/2/layout/IconVerticalSolidList"/>
    <dgm:cxn modelId="{E373E389-3B96-4DDD-97A0-D1928430BB57}" type="presParOf" srcId="{BF890291-BF33-4F20-A6CF-4706FFFE23D3}" destId="{D33578E9-6EB7-4BBB-B908-1105A6377B97}" srcOrd="3" destOrd="0" presId="urn:microsoft.com/office/officeart/2018/2/layout/IconVerticalSolidList"/>
    <dgm:cxn modelId="{0BD7F390-8B8A-4399-B78E-1EC3544A3B7A}" type="presParOf" srcId="{DD727490-D7F4-4C36-86BB-E14DB60EDC93}" destId="{3D00266A-2921-4A9A-914B-EB333A42B399}" srcOrd="3" destOrd="0" presId="urn:microsoft.com/office/officeart/2018/2/layout/IconVerticalSolidList"/>
    <dgm:cxn modelId="{8A943E46-AD43-4E83-A81B-779A0D217BD3}" type="presParOf" srcId="{DD727490-D7F4-4C36-86BB-E14DB60EDC93}" destId="{C9826C21-A3A0-43DE-AFB0-54541FCFE07F}" srcOrd="4" destOrd="0" presId="urn:microsoft.com/office/officeart/2018/2/layout/IconVerticalSolidList"/>
    <dgm:cxn modelId="{0E1E2767-FE45-4A24-AFEC-9927E482DBB1}" type="presParOf" srcId="{C9826C21-A3A0-43DE-AFB0-54541FCFE07F}" destId="{690627CB-F761-47EB-84B3-F8F1DBE8CC41}" srcOrd="0" destOrd="0" presId="urn:microsoft.com/office/officeart/2018/2/layout/IconVerticalSolidList"/>
    <dgm:cxn modelId="{71F1046F-C0DC-4267-A62D-E408513D3BEE}" type="presParOf" srcId="{C9826C21-A3A0-43DE-AFB0-54541FCFE07F}" destId="{D080864E-461A-4830-817D-ED606106FA31}" srcOrd="1" destOrd="0" presId="urn:microsoft.com/office/officeart/2018/2/layout/IconVerticalSolidList"/>
    <dgm:cxn modelId="{F3785FD0-669B-47E1-99F1-D14ACAB1D15F}" type="presParOf" srcId="{C9826C21-A3A0-43DE-AFB0-54541FCFE07F}" destId="{83B36F84-31EE-429E-BB7D-2ABC30B97669}" srcOrd="2" destOrd="0" presId="urn:microsoft.com/office/officeart/2018/2/layout/IconVerticalSolidList"/>
    <dgm:cxn modelId="{7AFDE556-C9B9-4679-88DF-CFE8CFDE126C}" type="presParOf" srcId="{C9826C21-A3A0-43DE-AFB0-54541FCFE07F}" destId="{D22A1E21-F6E6-454B-80EA-202783DD40F4}" srcOrd="3" destOrd="0" presId="urn:microsoft.com/office/officeart/2018/2/layout/IconVerticalSolidList"/>
    <dgm:cxn modelId="{518CE7C0-4DE1-4F21-BEFA-EAE7D8FC4E09}" type="presParOf" srcId="{DD727490-D7F4-4C36-86BB-E14DB60EDC93}" destId="{CFC97E9D-AB96-4F9D-8551-64ADD76F4980}" srcOrd="5" destOrd="0" presId="urn:microsoft.com/office/officeart/2018/2/layout/IconVerticalSolidList"/>
    <dgm:cxn modelId="{780E5339-EF89-4CEF-B2CC-EEAEC8149926}" type="presParOf" srcId="{DD727490-D7F4-4C36-86BB-E14DB60EDC93}" destId="{AE54EDFD-557B-4F5F-A627-FF828F134E7B}" srcOrd="6" destOrd="0" presId="urn:microsoft.com/office/officeart/2018/2/layout/IconVerticalSolidList"/>
    <dgm:cxn modelId="{538AFB32-A30E-4723-B112-27D9BC3C3367}" type="presParOf" srcId="{AE54EDFD-557B-4F5F-A627-FF828F134E7B}" destId="{182CD678-C71A-4F71-AC35-05C1AD680B4E}" srcOrd="0" destOrd="0" presId="urn:microsoft.com/office/officeart/2018/2/layout/IconVerticalSolidList"/>
    <dgm:cxn modelId="{216FF5E7-6B79-4604-981F-94F1A323154B}" type="presParOf" srcId="{AE54EDFD-557B-4F5F-A627-FF828F134E7B}" destId="{4ECB5F6F-265B-4938-A9BE-7C83696BB70E}" srcOrd="1" destOrd="0" presId="urn:microsoft.com/office/officeart/2018/2/layout/IconVerticalSolidList"/>
    <dgm:cxn modelId="{E7227DF7-FE44-47B1-99C5-F37C796538FE}" type="presParOf" srcId="{AE54EDFD-557B-4F5F-A627-FF828F134E7B}" destId="{27848DC0-D9B2-49E0-838E-E42082F83C0C}" srcOrd="2" destOrd="0" presId="urn:microsoft.com/office/officeart/2018/2/layout/IconVerticalSolidList"/>
    <dgm:cxn modelId="{E8BD1F3A-FB0E-417E-A5F8-2EF7E1D950E6}" type="presParOf" srcId="{AE54EDFD-557B-4F5F-A627-FF828F134E7B}" destId="{9291F9E1-1D42-44B4-9C7D-A5160C8BBE5B}" srcOrd="3" destOrd="0" presId="urn:microsoft.com/office/officeart/2018/2/layout/IconVerticalSolidList"/>
    <dgm:cxn modelId="{C49F2372-BC75-4E63-B8A1-9C2C12E1F46E}" type="presParOf" srcId="{DD727490-D7F4-4C36-86BB-E14DB60EDC93}" destId="{3F42EC9D-ED3B-4B17-B191-A924B4EE917E}" srcOrd="7" destOrd="0" presId="urn:microsoft.com/office/officeart/2018/2/layout/IconVerticalSolidList"/>
    <dgm:cxn modelId="{996B296E-790C-4C3A-9AA3-CDC5E1FADBCA}" type="presParOf" srcId="{DD727490-D7F4-4C36-86BB-E14DB60EDC93}" destId="{770D033C-8EF8-4E64-8CB9-63E8DC754B9C}" srcOrd="8" destOrd="0" presId="urn:microsoft.com/office/officeart/2018/2/layout/IconVerticalSolidList"/>
    <dgm:cxn modelId="{37BF2696-BCF8-464E-A3F7-D520BF6C904F}" type="presParOf" srcId="{770D033C-8EF8-4E64-8CB9-63E8DC754B9C}" destId="{918E366C-45FA-4B63-8830-14550D3D3205}" srcOrd="0" destOrd="0" presId="urn:microsoft.com/office/officeart/2018/2/layout/IconVerticalSolidList"/>
    <dgm:cxn modelId="{E156F14B-4E1A-4D56-B868-5087FAE374FE}" type="presParOf" srcId="{770D033C-8EF8-4E64-8CB9-63E8DC754B9C}" destId="{34CF9855-081A-47EF-A547-F51399E46792}" srcOrd="1" destOrd="0" presId="urn:microsoft.com/office/officeart/2018/2/layout/IconVerticalSolidList"/>
    <dgm:cxn modelId="{F7EAF6B1-4866-49BF-8B0D-A97E4D6EAB4C}" type="presParOf" srcId="{770D033C-8EF8-4E64-8CB9-63E8DC754B9C}" destId="{382CBBAA-854A-4799-A0E4-57BA16DCB0B3}" srcOrd="2" destOrd="0" presId="urn:microsoft.com/office/officeart/2018/2/layout/IconVerticalSolidList"/>
    <dgm:cxn modelId="{C5681962-301E-4518-9BEC-B46EF8F03A96}" type="presParOf" srcId="{770D033C-8EF8-4E64-8CB9-63E8DC754B9C}" destId="{E54569F4-86C2-4E0F-BF07-32AA99CCE0F0}" srcOrd="3" destOrd="0" presId="urn:microsoft.com/office/officeart/2018/2/layout/IconVerticalSolidList"/>
    <dgm:cxn modelId="{76215F3B-316E-44AD-8F16-84B51ED9873A}" type="presParOf" srcId="{DD727490-D7F4-4C36-86BB-E14DB60EDC93}" destId="{B0A8EC8B-BF49-40E5-9EC1-1044C8B5EA15}" srcOrd="9" destOrd="0" presId="urn:microsoft.com/office/officeart/2018/2/layout/IconVerticalSolidList"/>
    <dgm:cxn modelId="{F8723D41-7B81-44AB-9D56-2815D0251E31}" type="presParOf" srcId="{DD727490-D7F4-4C36-86BB-E14DB60EDC93}" destId="{9D96DAF6-9C65-46D6-844C-4B639496631A}" srcOrd="10" destOrd="0" presId="urn:microsoft.com/office/officeart/2018/2/layout/IconVerticalSolidList"/>
    <dgm:cxn modelId="{1CFD5249-5ADE-46BA-AEA3-E1EC4103CB55}" type="presParOf" srcId="{9D96DAF6-9C65-46D6-844C-4B639496631A}" destId="{A02D0A38-12DF-43A6-806B-05355C5C59F2}" srcOrd="0" destOrd="0" presId="urn:microsoft.com/office/officeart/2018/2/layout/IconVerticalSolidList"/>
    <dgm:cxn modelId="{D59407EF-46A0-4BA5-94C9-D705D55E96DC}" type="presParOf" srcId="{9D96DAF6-9C65-46D6-844C-4B639496631A}" destId="{E5D40AB5-69B2-4D2C-AC77-78F8E4BFA2FF}" srcOrd="1" destOrd="0" presId="urn:microsoft.com/office/officeart/2018/2/layout/IconVerticalSolidList"/>
    <dgm:cxn modelId="{454D261B-2281-41B7-BEF9-F2739D398425}" type="presParOf" srcId="{9D96DAF6-9C65-46D6-844C-4B639496631A}" destId="{4894551A-AB62-4AC9-BD57-481D05164C44}" srcOrd="2" destOrd="0" presId="urn:microsoft.com/office/officeart/2018/2/layout/IconVerticalSolidList"/>
    <dgm:cxn modelId="{3BAA01B4-9DB3-491C-B282-4D6C5CDD3BB2}" type="presParOf" srcId="{9D96DAF6-9C65-46D6-844C-4B639496631A}" destId="{D41C3FA2-8C21-4782-B729-4A42804DFCB5}" srcOrd="3" destOrd="0" presId="urn:microsoft.com/office/officeart/2018/2/layout/IconVerticalSolidList"/>
    <dgm:cxn modelId="{0E36FBC6-795D-4CD7-A04F-75E770710BF4}" type="presParOf" srcId="{DD727490-D7F4-4C36-86BB-E14DB60EDC93}" destId="{9DA74D62-0CA3-4AAA-9830-306022CED05C}" srcOrd="11" destOrd="0" presId="urn:microsoft.com/office/officeart/2018/2/layout/IconVerticalSolidList"/>
    <dgm:cxn modelId="{991284D6-60B2-40BD-9717-4E7BE06B2496}" type="presParOf" srcId="{DD727490-D7F4-4C36-86BB-E14DB60EDC93}" destId="{5DC97F31-5CA5-4820-A48E-BBAA681E7F81}" srcOrd="12" destOrd="0" presId="urn:microsoft.com/office/officeart/2018/2/layout/IconVerticalSolidList"/>
    <dgm:cxn modelId="{4994CA95-17E8-4EF5-BAEB-34BFC3B7513F}" type="presParOf" srcId="{5DC97F31-5CA5-4820-A48E-BBAA681E7F81}" destId="{FFE830DA-377E-444D-9A58-55A87CB5C8D1}" srcOrd="0" destOrd="0" presId="urn:microsoft.com/office/officeart/2018/2/layout/IconVerticalSolidList"/>
    <dgm:cxn modelId="{17B2EAB9-4888-4BF0-BC3D-53B1092FF542}" type="presParOf" srcId="{5DC97F31-5CA5-4820-A48E-BBAA681E7F81}" destId="{36F58740-EA68-4DE8-8D31-CC13EB179BAC}" srcOrd="1" destOrd="0" presId="urn:microsoft.com/office/officeart/2018/2/layout/IconVerticalSolidList"/>
    <dgm:cxn modelId="{A58A5F5B-ADB4-4970-BB59-656F0A9486BA}" type="presParOf" srcId="{5DC97F31-5CA5-4820-A48E-BBAA681E7F81}" destId="{7B0A4A2B-10FF-4241-AE01-3C3B55AD3D76}" srcOrd="2" destOrd="0" presId="urn:microsoft.com/office/officeart/2018/2/layout/IconVerticalSolidList"/>
    <dgm:cxn modelId="{3CB5C527-8C67-49EA-B6A3-EE365C6B4FF4}" type="presParOf" srcId="{5DC97F31-5CA5-4820-A48E-BBAA681E7F81}" destId="{45614C39-1A81-4535-8267-58C0F215A755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E5BF0581-D37A-4849-9870-17B21AB1CBC8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1B43C402-EA8C-44CE-99AB-929FEA17B89B}">
      <dgm:prSet/>
      <dgm:spPr/>
      <dgm:t>
        <a:bodyPr/>
        <a:lstStyle/>
        <a:p>
          <a:r>
            <a:rPr lang="en-US"/>
            <a:t>Now we go beyond 2-party computation</a:t>
          </a:r>
        </a:p>
      </dgm:t>
    </dgm:pt>
    <dgm:pt modelId="{D317940E-D906-43CA-AD25-B052CD4F8BD8}" type="parTrans" cxnId="{6091187E-895E-4178-B82A-39AB427BF634}">
      <dgm:prSet/>
      <dgm:spPr/>
      <dgm:t>
        <a:bodyPr/>
        <a:lstStyle/>
        <a:p>
          <a:endParaRPr lang="en-US"/>
        </a:p>
      </dgm:t>
    </dgm:pt>
    <dgm:pt modelId="{1DDE04DD-28AB-42B6-BEEF-8976652FBC28}" type="sibTrans" cxnId="{6091187E-895E-4178-B82A-39AB427BF634}">
      <dgm:prSet/>
      <dgm:spPr/>
      <dgm:t>
        <a:bodyPr/>
        <a:lstStyle/>
        <a:p>
          <a:endParaRPr lang="en-US"/>
        </a:p>
      </dgm:t>
    </dgm:pt>
    <dgm:pt modelId="{03E0415B-618D-4DD5-BEDA-0909DB6E9DC4}">
      <dgm:prSet/>
      <dgm:spPr/>
      <dgm:t>
        <a:bodyPr/>
        <a:lstStyle/>
        <a:p>
          <a:pPr rtl="0"/>
          <a:r>
            <a:rPr lang="en-US">
              <a:latin typeface="Calibri Light" panose="020F0302020204030204"/>
            </a:rPr>
            <a:t>Secure Function Evaluation</a:t>
          </a:r>
          <a:r>
            <a:rPr lang="en-US"/>
            <a:t> can be extended to more than 2-party</a:t>
          </a:r>
          <a:r>
            <a:rPr lang="en-US">
              <a:latin typeface="Calibri Light" panose="020F0302020204030204"/>
            </a:rPr>
            <a:t> [GWV87]</a:t>
          </a:r>
          <a:endParaRPr lang="en-US"/>
        </a:p>
      </dgm:t>
    </dgm:pt>
    <dgm:pt modelId="{A7B84A54-4FA8-4D6B-B87B-9D1B84170CA4}" type="parTrans" cxnId="{7376E398-A312-4C00-8270-DEFBBE6B7930}">
      <dgm:prSet/>
      <dgm:spPr/>
      <dgm:t>
        <a:bodyPr/>
        <a:lstStyle/>
        <a:p>
          <a:endParaRPr lang="en-US"/>
        </a:p>
      </dgm:t>
    </dgm:pt>
    <dgm:pt modelId="{09B68461-6DC1-4647-859C-E7B1ECC6C56A}" type="sibTrans" cxnId="{7376E398-A312-4C00-8270-DEFBBE6B7930}">
      <dgm:prSet/>
      <dgm:spPr/>
      <dgm:t>
        <a:bodyPr/>
        <a:lstStyle/>
        <a:p>
          <a:endParaRPr lang="en-US"/>
        </a:p>
      </dgm:t>
    </dgm:pt>
    <dgm:pt modelId="{439AAFE4-0AD9-4B34-AD07-B9AC2969C066}">
      <dgm:prSet/>
      <dgm:spPr/>
      <dgm:t>
        <a:bodyPr/>
        <a:lstStyle/>
        <a:p>
          <a:r>
            <a:rPr lang="en-US"/>
            <a:t>But is there a method that requires less communication </a:t>
          </a:r>
          <a:r>
            <a:rPr lang="en-US">
              <a:latin typeface="Calibri Light" panose="020F0302020204030204"/>
            </a:rPr>
            <a:t>among</a:t>
          </a:r>
          <a:r>
            <a:rPr lang="en-US"/>
            <a:t> the participants?</a:t>
          </a:r>
        </a:p>
      </dgm:t>
    </dgm:pt>
    <dgm:pt modelId="{AB0C89FE-7932-4F92-9F37-C504A3C099E5}" type="parTrans" cxnId="{AF16BF74-2EE1-476B-9BDE-EC310D6527E6}">
      <dgm:prSet/>
      <dgm:spPr/>
      <dgm:t>
        <a:bodyPr/>
        <a:lstStyle/>
        <a:p>
          <a:endParaRPr lang="en-US"/>
        </a:p>
      </dgm:t>
    </dgm:pt>
    <dgm:pt modelId="{14A7F4D0-8607-49F7-8E70-07837CCDBB2F}" type="sibTrans" cxnId="{AF16BF74-2EE1-476B-9BDE-EC310D6527E6}">
      <dgm:prSet/>
      <dgm:spPr/>
      <dgm:t>
        <a:bodyPr/>
        <a:lstStyle/>
        <a:p>
          <a:endParaRPr lang="en-US"/>
        </a:p>
      </dgm:t>
    </dgm:pt>
    <dgm:pt modelId="{AA2E31DB-02D4-4ACA-B353-54369CC2C34A}" type="pres">
      <dgm:prSet presAssocID="{E5BF0581-D37A-4849-9870-17B21AB1CBC8}" presName="linear" presStyleCnt="0">
        <dgm:presLayoutVars>
          <dgm:animLvl val="lvl"/>
          <dgm:resizeHandles val="exact"/>
        </dgm:presLayoutVars>
      </dgm:prSet>
      <dgm:spPr/>
    </dgm:pt>
    <dgm:pt modelId="{5B6AEA9A-C1C7-4E16-A060-382BA6B6EAC9}" type="pres">
      <dgm:prSet presAssocID="{1B43C402-EA8C-44CE-99AB-929FEA17B89B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F564EC53-657C-4B8A-A6D5-21744E19DBDD}" type="pres">
      <dgm:prSet presAssocID="{1DDE04DD-28AB-42B6-BEEF-8976652FBC28}" presName="spacer" presStyleCnt="0"/>
      <dgm:spPr/>
    </dgm:pt>
    <dgm:pt modelId="{5C0ACD2F-A15A-409F-99C2-4EC4D4391091}" type="pres">
      <dgm:prSet presAssocID="{03E0415B-618D-4DD5-BEDA-0909DB6E9DC4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6E50AAE2-A816-446C-B19E-EB96C486C717}" type="pres">
      <dgm:prSet presAssocID="{09B68461-6DC1-4647-859C-E7B1ECC6C56A}" presName="spacer" presStyleCnt="0"/>
      <dgm:spPr/>
    </dgm:pt>
    <dgm:pt modelId="{8D4CF3A9-58D9-4DE7-81BB-76152EF4BDB8}" type="pres">
      <dgm:prSet presAssocID="{439AAFE4-0AD9-4B34-AD07-B9AC2969C066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84505633-759D-40C8-BAD3-72A7A8E011A6}" type="presOf" srcId="{1B43C402-EA8C-44CE-99AB-929FEA17B89B}" destId="{5B6AEA9A-C1C7-4E16-A060-382BA6B6EAC9}" srcOrd="0" destOrd="0" presId="urn:microsoft.com/office/officeart/2005/8/layout/vList2"/>
    <dgm:cxn modelId="{1DBB3161-27C3-4744-9128-28F17FA33E9A}" type="presOf" srcId="{03E0415B-618D-4DD5-BEDA-0909DB6E9DC4}" destId="{5C0ACD2F-A15A-409F-99C2-4EC4D4391091}" srcOrd="0" destOrd="0" presId="urn:microsoft.com/office/officeart/2005/8/layout/vList2"/>
    <dgm:cxn modelId="{AF16BF74-2EE1-476B-9BDE-EC310D6527E6}" srcId="{E5BF0581-D37A-4849-9870-17B21AB1CBC8}" destId="{439AAFE4-0AD9-4B34-AD07-B9AC2969C066}" srcOrd="2" destOrd="0" parTransId="{AB0C89FE-7932-4F92-9F37-C504A3C099E5}" sibTransId="{14A7F4D0-8607-49F7-8E70-07837CCDBB2F}"/>
    <dgm:cxn modelId="{6091187E-895E-4178-B82A-39AB427BF634}" srcId="{E5BF0581-D37A-4849-9870-17B21AB1CBC8}" destId="{1B43C402-EA8C-44CE-99AB-929FEA17B89B}" srcOrd="0" destOrd="0" parTransId="{D317940E-D906-43CA-AD25-B052CD4F8BD8}" sibTransId="{1DDE04DD-28AB-42B6-BEEF-8976652FBC28}"/>
    <dgm:cxn modelId="{6180548A-6F33-4CDD-BE59-A3045CC5BD41}" type="presOf" srcId="{E5BF0581-D37A-4849-9870-17B21AB1CBC8}" destId="{AA2E31DB-02D4-4ACA-B353-54369CC2C34A}" srcOrd="0" destOrd="0" presId="urn:microsoft.com/office/officeart/2005/8/layout/vList2"/>
    <dgm:cxn modelId="{7376E398-A312-4C00-8270-DEFBBE6B7930}" srcId="{E5BF0581-D37A-4849-9870-17B21AB1CBC8}" destId="{03E0415B-618D-4DD5-BEDA-0909DB6E9DC4}" srcOrd="1" destOrd="0" parTransId="{A7B84A54-4FA8-4D6B-B87B-9D1B84170CA4}" sibTransId="{09B68461-6DC1-4647-859C-E7B1ECC6C56A}"/>
    <dgm:cxn modelId="{1C9ACFD2-A15F-45C5-ADC6-828CBC7A3D93}" type="presOf" srcId="{439AAFE4-0AD9-4B34-AD07-B9AC2969C066}" destId="{8D4CF3A9-58D9-4DE7-81BB-76152EF4BDB8}" srcOrd="0" destOrd="0" presId="urn:microsoft.com/office/officeart/2005/8/layout/vList2"/>
    <dgm:cxn modelId="{050FBCF0-24AA-45E1-BD1F-E8B9099E03A9}" type="presParOf" srcId="{AA2E31DB-02D4-4ACA-B353-54369CC2C34A}" destId="{5B6AEA9A-C1C7-4E16-A060-382BA6B6EAC9}" srcOrd="0" destOrd="0" presId="urn:microsoft.com/office/officeart/2005/8/layout/vList2"/>
    <dgm:cxn modelId="{2D4AABD6-51EC-4DBE-8870-9843342D1CAE}" type="presParOf" srcId="{AA2E31DB-02D4-4ACA-B353-54369CC2C34A}" destId="{F564EC53-657C-4B8A-A6D5-21744E19DBDD}" srcOrd="1" destOrd="0" presId="urn:microsoft.com/office/officeart/2005/8/layout/vList2"/>
    <dgm:cxn modelId="{056D7966-F3D8-4CDA-920E-04383FB1EC51}" type="presParOf" srcId="{AA2E31DB-02D4-4ACA-B353-54369CC2C34A}" destId="{5C0ACD2F-A15A-409F-99C2-4EC4D4391091}" srcOrd="2" destOrd="0" presId="urn:microsoft.com/office/officeart/2005/8/layout/vList2"/>
    <dgm:cxn modelId="{1E22CD23-CA30-4FD9-92F9-87BBC7B4A21E}" type="presParOf" srcId="{AA2E31DB-02D4-4ACA-B353-54369CC2C34A}" destId="{6E50AAE2-A816-446C-B19E-EB96C486C717}" srcOrd="3" destOrd="0" presId="urn:microsoft.com/office/officeart/2005/8/layout/vList2"/>
    <dgm:cxn modelId="{C9E4FF21-231A-486C-B5F8-9CF49E03A809}" type="presParOf" srcId="{AA2E31DB-02D4-4ACA-B353-54369CC2C34A}" destId="{8D4CF3A9-58D9-4DE7-81BB-76152EF4BDB8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F97AA48-E5C7-4785-BFF6-7BB46A0E20C6}" type="doc">
      <dgm:prSet loTypeId="urn:microsoft.com/office/officeart/2005/8/layout/cycle2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AED7E4B2-9380-44E6-8313-CC9CB88B6F6B}">
          <dgm:prSet phldrT="[Text]" custT="1"/>
          <dgm:spPr>
            <a:solidFill>
              <a:schemeClr val="bg1"/>
            </a:solidFill>
            <a:ln w="28575">
              <a:solidFill>
                <a:schemeClr val="tx1"/>
              </a:solidFill>
            </a:ln>
          </dgm:spPr>
          <dgm:t>
            <a:bodyPr/>
            <a:lstStyle/>
            <a:p>
              <a:pPr algn="r">
                <a:lnSpc>
                  <a:spcPct val="150000"/>
                </a:lnSpc>
              </a:pPr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m:oMathPara>
              </a14:m>
              <a:endParaRPr lang="en-US" sz="1800">
                <a:solidFill>
                  <a:schemeClr val="tx1"/>
                </a:solidFill>
              </a:endParaRPr>
            </a:p>
          </dgm:t>
        </dgm:pt>
      </mc:Choice>
      <mc:Fallback xmlns="">
        <dgm:pt modelId="{AED7E4B2-9380-44E6-8313-CC9CB88B6F6B}">
          <dgm:prSet phldrT="[Text]" custT="1"/>
          <dgm:spPr>
            <a:solidFill>
              <a:schemeClr val="bg1"/>
            </a:solidFill>
            <a:ln w="28575">
              <a:solidFill>
                <a:schemeClr val="tx1"/>
              </a:solidFill>
            </a:ln>
          </dgm:spPr>
          <dgm:t>
            <a:bodyPr/>
            <a:lstStyle/>
            <a:p>
              <a:pPr algn="r">
                <a:lnSpc>
                  <a:spcPct val="150000"/>
                </a:lnSpc>
              </a:pPr>
              <a:r>
                <a:rPr lang="en-US" sz="1800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𝑃_1</a:t>
              </a:r>
              <a:endParaRPr lang="en-US" sz="1800">
                <a:solidFill>
                  <a:schemeClr val="tx1"/>
                </a:solidFill>
              </a:endParaRPr>
            </a:p>
          </dgm:t>
        </dgm:pt>
      </mc:Fallback>
    </mc:AlternateContent>
    <dgm:pt modelId="{F2B4FE1E-93F3-403E-A2D5-4E15021FEC57}" type="parTrans" cxnId="{4B4B79F8-663C-4EF4-BB6A-75F5151C48AB}">
      <dgm:prSet/>
      <dgm:spPr/>
      <dgm:t>
        <a:bodyPr/>
        <a:lstStyle/>
        <a:p>
          <a:endParaRPr lang="en-US"/>
        </a:p>
      </dgm:t>
    </dgm:pt>
    <dgm:pt modelId="{D99E1407-ED99-452E-8C56-F5D1D9B0AA1B}" type="sibTrans" cxnId="{4B4B79F8-663C-4EF4-BB6A-75F5151C48AB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7FB2FD19-FE01-4BC8-AF70-AD56367CB18C}">
          <dgm:prSet phldrT="[Text]" custT="1"/>
          <dgm:spPr>
            <a:solidFill>
              <a:schemeClr val="bg1"/>
            </a:solidFill>
            <a:ln w="28575">
              <a:solidFill>
                <a:schemeClr val="tx1"/>
              </a:solidFill>
            </a:ln>
          </dgm:spPr>
          <dgm:t>
            <a:bodyPr/>
            <a:lstStyle/>
            <a:p>
              <a:pPr algn="r">
                <a:lnSpc>
                  <a:spcPct val="150000"/>
                </a:lnSpc>
              </a:pPr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m:oMathPara>
              </a14:m>
              <a:endParaRPr lang="en-US" sz="1800">
                <a:solidFill>
                  <a:schemeClr val="tx1"/>
                </a:solidFill>
              </a:endParaRPr>
            </a:p>
          </dgm:t>
        </dgm:pt>
      </mc:Choice>
      <mc:Fallback xmlns="">
        <dgm:pt modelId="{7FB2FD19-FE01-4BC8-AF70-AD56367CB18C}">
          <dgm:prSet phldrT="[Text]" custT="1"/>
          <dgm:spPr>
            <a:solidFill>
              <a:schemeClr val="bg1"/>
            </a:solidFill>
            <a:ln w="28575">
              <a:solidFill>
                <a:schemeClr val="tx1"/>
              </a:solidFill>
            </a:ln>
          </dgm:spPr>
          <dgm:t>
            <a:bodyPr/>
            <a:lstStyle/>
            <a:p>
              <a:pPr algn="r">
                <a:lnSpc>
                  <a:spcPct val="150000"/>
                </a:lnSpc>
              </a:pPr>
              <a:r>
                <a:rPr lang="en-US" sz="1800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𝑃_2</a:t>
              </a:r>
              <a:endParaRPr lang="en-US" sz="1800">
                <a:solidFill>
                  <a:schemeClr val="tx1"/>
                </a:solidFill>
              </a:endParaRPr>
            </a:p>
          </dgm:t>
        </dgm:pt>
      </mc:Fallback>
    </mc:AlternateContent>
    <dgm:pt modelId="{019FA875-0181-4BE3-B7B7-95AE49F9D485}" type="parTrans" cxnId="{EE99F1E1-45FC-45AF-A128-A3DF20855C32}">
      <dgm:prSet/>
      <dgm:spPr/>
      <dgm:t>
        <a:bodyPr/>
        <a:lstStyle/>
        <a:p>
          <a:endParaRPr lang="en-US"/>
        </a:p>
      </dgm:t>
    </dgm:pt>
    <dgm:pt modelId="{D271EF7A-DD87-4F16-B3CE-26630378F992}" type="sibTrans" cxnId="{EE99F1E1-45FC-45AF-A128-A3DF20855C32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7C1F200E-D199-401A-A440-F8CD174737D8}">
          <dgm:prSet phldrT="[Text]" custT="1"/>
          <dgm:spPr>
            <a:solidFill>
              <a:schemeClr val="bg1"/>
            </a:solidFill>
            <a:ln w="28575">
              <a:solidFill>
                <a:schemeClr val="tx1"/>
              </a:solidFill>
            </a:ln>
          </dgm:spPr>
          <dgm:t>
            <a:bodyPr/>
            <a:lstStyle/>
            <a:p>
              <a:pPr algn="just">
                <a:lnSpc>
                  <a:spcPct val="150000"/>
                </a:lnSpc>
              </a:pPr>
              <a14:m>
                <m:oMathPara xmlns:m="http://schemas.openxmlformats.org/officeDocument/2006/math">
                  <m:oMathParaPr>
                    <m:jc m:val="center"/>
                  </m:oMathParaPr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m:oMathPara>
              </a14:m>
              <a:endParaRPr lang="en-US" sz="1800">
                <a:solidFill>
                  <a:schemeClr val="tx1"/>
                </a:solidFill>
              </a:endParaRPr>
            </a:p>
          </dgm:t>
        </dgm:pt>
      </mc:Choice>
      <mc:Fallback xmlns="">
        <dgm:pt modelId="{7C1F200E-D199-401A-A440-F8CD174737D8}">
          <dgm:prSet phldrT="[Text]" custT="1"/>
          <dgm:spPr>
            <a:solidFill>
              <a:schemeClr val="bg1"/>
            </a:solidFill>
            <a:ln w="28575">
              <a:solidFill>
                <a:schemeClr val="tx1"/>
              </a:solidFill>
            </a:ln>
          </dgm:spPr>
          <dgm:t>
            <a:bodyPr/>
            <a:lstStyle/>
            <a:p>
              <a:pPr algn="just">
                <a:lnSpc>
                  <a:spcPct val="150000"/>
                </a:lnSpc>
              </a:pPr>
              <a:r>
                <a:rPr lang="en-US" sz="1800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𝑃_3</a:t>
              </a:r>
              <a:endParaRPr lang="en-US" sz="1800">
                <a:solidFill>
                  <a:schemeClr val="tx1"/>
                </a:solidFill>
              </a:endParaRPr>
            </a:p>
          </dgm:t>
        </dgm:pt>
      </mc:Fallback>
    </mc:AlternateContent>
    <dgm:pt modelId="{AC8ADB29-165B-45A7-98A6-EB3631FD4C39}" type="parTrans" cxnId="{F65359BA-BA10-4D58-B17D-22A0735B9C3E}">
      <dgm:prSet/>
      <dgm:spPr/>
      <dgm:t>
        <a:bodyPr/>
        <a:lstStyle/>
        <a:p>
          <a:endParaRPr lang="en-US"/>
        </a:p>
      </dgm:t>
    </dgm:pt>
    <dgm:pt modelId="{99BAB06D-FEAC-4E8B-9A3D-B03F6C6DC66D}" type="sibTrans" cxnId="{F65359BA-BA10-4D58-B17D-22A0735B9C3E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B1A7BCFE-F611-4B42-8884-1F256B9AA54C}">
          <dgm:prSet phldrT="[Text]" custT="1"/>
          <dgm:spPr>
            <a:solidFill>
              <a:schemeClr val="bg1"/>
            </a:solidFill>
            <a:ln w="28575">
              <a:solidFill>
                <a:schemeClr val="tx1"/>
              </a:solidFill>
            </a:ln>
          </dgm:spPr>
          <dgm:t>
            <a:bodyPr/>
            <a:lstStyle/>
            <a:p>
              <a:pPr algn="r">
                <a:lnSpc>
                  <a:spcPct val="150000"/>
                </a:lnSpc>
              </a:pPr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m:oMathPara>
              </a14:m>
              <a:endParaRPr lang="en-US" sz="1800">
                <a:solidFill>
                  <a:schemeClr val="tx1"/>
                </a:solidFill>
              </a:endParaRPr>
            </a:p>
          </dgm:t>
        </dgm:pt>
      </mc:Choice>
      <mc:Fallback xmlns="">
        <dgm:pt modelId="{B1A7BCFE-F611-4B42-8884-1F256B9AA54C}">
          <dgm:prSet phldrT="[Text]" custT="1"/>
          <dgm:spPr>
            <a:solidFill>
              <a:schemeClr val="bg1"/>
            </a:solidFill>
            <a:ln w="28575">
              <a:solidFill>
                <a:schemeClr val="tx1"/>
              </a:solidFill>
            </a:ln>
          </dgm:spPr>
          <dgm:t>
            <a:bodyPr/>
            <a:lstStyle/>
            <a:p>
              <a:pPr algn="r">
                <a:lnSpc>
                  <a:spcPct val="150000"/>
                </a:lnSpc>
              </a:pPr>
              <a:r>
                <a:rPr lang="en-US" sz="1800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𝑃_5</a:t>
              </a:r>
              <a:endParaRPr lang="en-US" sz="1800">
                <a:solidFill>
                  <a:schemeClr val="tx1"/>
                </a:solidFill>
              </a:endParaRPr>
            </a:p>
          </dgm:t>
        </dgm:pt>
      </mc:Fallback>
    </mc:AlternateContent>
    <dgm:pt modelId="{249D6325-9CB6-416B-95EA-9D562CE486CC}" type="parTrans" cxnId="{B70956AC-45C2-47D2-B5C4-21C8413F6E73}">
      <dgm:prSet/>
      <dgm:spPr/>
      <dgm:t>
        <a:bodyPr/>
        <a:lstStyle/>
        <a:p>
          <a:endParaRPr lang="en-US"/>
        </a:p>
      </dgm:t>
    </dgm:pt>
    <dgm:pt modelId="{6C14EA50-DE13-4D4F-97AD-332CA81CE487}" type="sibTrans" cxnId="{B70956AC-45C2-47D2-B5C4-21C8413F6E73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5ECEA214-C4F4-43F5-BCE2-A8974F4CC96E}">
          <dgm:prSet phldrT="[Text]" custT="1"/>
          <dgm:spPr>
            <a:solidFill>
              <a:schemeClr val="bg1"/>
            </a:solidFill>
            <a:ln w="28575">
              <a:solidFill>
                <a:schemeClr val="tx1"/>
              </a:solidFill>
            </a:ln>
          </dgm:spPr>
          <dgm:t>
            <a:bodyPr/>
            <a:lstStyle/>
            <a:p>
              <a:pPr algn="r">
                <a:lnSpc>
                  <a:spcPct val="150000"/>
                </a:lnSpc>
              </a:pPr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</m:oMath>
                </m:oMathPara>
              </a14:m>
              <a:endParaRPr lang="en-US" sz="1800">
                <a:solidFill>
                  <a:schemeClr val="tx1"/>
                </a:solidFill>
              </a:endParaRPr>
            </a:p>
          </dgm:t>
        </dgm:pt>
      </mc:Choice>
      <mc:Fallback xmlns="">
        <dgm:pt modelId="{5ECEA214-C4F4-43F5-BCE2-A8974F4CC96E}">
          <dgm:prSet phldrT="[Text]" custT="1"/>
          <dgm:spPr>
            <a:solidFill>
              <a:schemeClr val="bg1"/>
            </a:solidFill>
            <a:ln w="28575">
              <a:solidFill>
                <a:schemeClr val="tx1"/>
              </a:solidFill>
            </a:ln>
          </dgm:spPr>
          <dgm:t>
            <a:bodyPr/>
            <a:lstStyle/>
            <a:p>
              <a:pPr algn="r">
                <a:lnSpc>
                  <a:spcPct val="150000"/>
                </a:lnSpc>
              </a:pPr>
              <a:r>
                <a:rPr lang="en-US" sz="1800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𝑃_6</a:t>
              </a:r>
              <a:endParaRPr lang="en-US" sz="1800">
                <a:solidFill>
                  <a:schemeClr val="tx1"/>
                </a:solidFill>
              </a:endParaRPr>
            </a:p>
          </dgm:t>
        </dgm:pt>
      </mc:Fallback>
    </mc:AlternateContent>
    <dgm:pt modelId="{C748CD39-6D6D-41D7-B8E8-1AE3C206175C}" type="parTrans" cxnId="{66A15D9E-FE1A-4303-87CE-83DC063D5D8C}">
      <dgm:prSet/>
      <dgm:spPr/>
      <dgm:t>
        <a:bodyPr/>
        <a:lstStyle/>
        <a:p>
          <a:endParaRPr lang="en-US"/>
        </a:p>
      </dgm:t>
    </dgm:pt>
    <dgm:pt modelId="{91D2CA8F-04AC-4744-9083-9BEC8B1E6FA5}" type="sibTrans" cxnId="{66A15D9E-FE1A-4303-87CE-83DC063D5D8C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68232822-7490-4485-8D5A-70EC1C6DB0BD}">
          <dgm:prSet phldrT="[Text]" custT="1"/>
          <dgm:spPr>
            <a:solidFill>
              <a:schemeClr val="bg1"/>
            </a:solidFill>
            <a:ln w="28575">
              <a:solidFill>
                <a:schemeClr val="tx1"/>
              </a:solidFill>
            </a:ln>
          </dgm:spPr>
          <dgm:t>
            <a:bodyPr/>
            <a:lstStyle/>
            <a:p>
              <a:pPr algn="r">
                <a:lnSpc>
                  <a:spcPct val="150000"/>
                </a:lnSpc>
              </a:pPr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m:oMathPara>
              </a14:m>
              <a:endParaRPr lang="en-US" sz="1800">
                <a:solidFill>
                  <a:schemeClr val="tx1"/>
                </a:solidFill>
              </a:endParaRPr>
            </a:p>
          </dgm:t>
        </dgm:pt>
      </mc:Choice>
      <mc:Fallback xmlns="">
        <dgm:pt modelId="{68232822-7490-4485-8D5A-70EC1C6DB0BD}">
          <dgm:prSet phldrT="[Text]" custT="1"/>
          <dgm:spPr>
            <a:solidFill>
              <a:schemeClr val="bg1"/>
            </a:solidFill>
            <a:ln w="28575">
              <a:solidFill>
                <a:schemeClr val="tx1"/>
              </a:solidFill>
            </a:ln>
          </dgm:spPr>
          <dgm:t>
            <a:bodyPr/>
            <a:lstStyle/>
            <a:p>
              <a:pPr algn="r">
                <a:lnSpc>
                  <a:spcPct val="150000"/>
                </a:lnSpc>
              </a:pPr>
              <a:r>
                <a:rPr lang="en-US" sz="1800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𝑃_4</a:t>
              </a:r>
              <a:endParaRPr lang="en-US" sz="1800">
                <a:solidFill>
                  <a:schemeClr val="tx1"/>
                </a:solidFill>
              </a:endParaRPr>
            </a:p>
          </dgm:t>
        </dgm:pt>
      </mc:Fallback>
    </mc:AlternateContent>
    <dgm:pt modelId="{964F89A4-4DA8-4E8D-8A54-8FF213F41F4D}" type="parTrans" cxnId="{2818794A-2461-4C7D-8C10-4DB4C31AB781}">
      <dgm:prSet/>
      <dgm:spPr/>
      <dgm:t>
        <a:bodyPr/>
        <a:lstStyle/>
        <a:p>
          <a:endParaRPr lang="en-US"/>
        </a:p>
      </dgm:t>
    </dgm:pt>
    <dgm:pt modelId="{19183F10-CAF8-420F-AA33-6068EC4FF45E}" type="sibTrans" cxnId="{2818794A-2461-4C7D-8C10-4DB4C31AB781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endParaRPr lang="en-US"/>
        </a:p>
      </dgm:t>
    </dgm:pt>
    <dgm:pt modelId="{85D89964-CFE5-43D5-8669-93813211C3C0}" type="pres">
      <dgm:prSet presAssocID="{AF97AA48-E5C7-4785-BFF6-7BB46A0E20C6}" presName="cycle" presStyleCnt="0">
        <dgm:presLayoutVars>
          <dgm:dir/>
          <dgm:resizeHandles val="exact"/>
        </dgm:presLayoutVars>
      </dgm:prSet>
      <dgm:spPr/>
    </dgm:pt>
    <dgm:pt modelId="{4BBB1451-AFD1-41E9-8AB3-222763422BB6}" type="pres">
      <dgm:prSet presAssocID="{AED7E4B2-9380-44E6-8313-CC9CB88B6F6B}" presName="node" presStyleLbl="node1" presStyleIdx="0" presStyleCnt="6" custScaleX="75683" custScaleY="75683">
        <dgm:presLayoutVars>
          <dgm:bulletEnabled val="1"/>
        </dgm:presLayoutVars>
      </dgm:prSet>
      <dgm:spPr/>
    </dgm:pt>
    <dgm:pt modelId="{7B8E4A31-898E-43B9-A879-78CF289C85C7}" type="pres">
      <dgm:prSet presAssocID="{D99E1407-ED99-452E-8C56-F5D1D9B0AA1B}" presName="sibTrans" presStyleLbl="sibTrans2D1" presStyleIdx="0" presStyleCnt="6"/>
      <dgm:spPr/>
    </dgm:pt>
    <dgm:pt modelId="{15AB089B-D3EA-4AD4-ABD7-96F7188095BD}" type="pres">
      <dgm:prSet presAssocID="{D99E1407-ED99-452E-8C56-F5D1D9B0AA1B}" presName="connectorText" presStyleLbl="sibTrans2D1" presStyleIdx="0" presStyleCnt="6"/>
      <dgm:spPr/>
    </dgm:pt>
    <dgm:pt modelId="{7B647837-E4DE-471E-89A7-E3F1E30AA0AD}" type="pres">
      <dgm:prSet presAssocID="{7FB2FD19-FE01-4BC8-AF70-AD56367CB18C}" presName="node" presStyleLbl="node1" presStyleIdx="1" presStyleCnt="6" custScaleX="75683" custScaleY="75683">
        <dgm:presLayoutVars>
          <dgm:bulletEnabled val="1"/>
        </dgm:presLayoutVars>
      </dgm:prSet>
      <dgm:spPr/>
    </dgm:pt>
    <dgm:pt modelId="{2BD16FBA-E6D0-4FE9-B14A-61E2F651E79D}" type="pres">
      <dgm:prSet presAssocID="{D271EF7A-DD87-4F16-B3CE-26630378F992}" presName="sibTrans" presStyleLbl="sibTrans2D1" presStyleIdx="1" presStyleCnt="6"/>
      <dgm:spPr/>
    </dgm:pt>
    <dgm:pt modelId="{2B8173D3-606B-4775-913E-2E59AEEB5A31}" type="pres">
      <dgm:prSet presAssocID="{D271EF7A-DD87-4F16-B3CE-26630378F992}" presName="connectorText" presStyleLbl="sibTrans2D1" presStyleIdx="1" presStyleCnt="6"/>
      <dgm:spPr/>
    </dgm:pt>
    <dgm:pt modelId="{48467E1B-0078-45F1-8F08-0F32E5581657}" type="pres">
      <dgm:prSet presAssocID="{7C1F200E-D199-401A-A440-F8CD174737D8}" presName="node" presStyleLbl="node1" presStyleIdx="2" presStyleCnt="6" custScaleX="75683" custScaleY="75683">
        <dgm:presLayoutVars>
          <dgm:bulletEnabled val="1"/>
        </dgm:presLayoutVars>
      </dgm:prSet>
      <dgm:spPr/>
    </dgm:pt>
    <dgm:pt modelId="{2C4FEABC-09FA-4AA4-8DFD-67C1D4521A9F}" type="pres">
      <dgm:prSet presAssocID="{99BAB06D-FEAC-4E8B-9A3D-B03F6C6DC66D}" presName="sibTrans" presStyleLbl="sibTrans2D1" presStyleIdx="2" presStyleCnt="6"/>
      <dgm:spPr/>
    </dgm:pt>
    <dgm:pt modelId="{D8D15238-73E2-4926-8602-5D6EB9AF95A2}" type="pres">
      <dgm:prSet presAssocID="{99BAB06D-FEAC-4E8B-9A3D-B03F6C6DC66D}" presName="connectorText" presStyleLbl="sibTrans2D1" presStyleIdx="2" presStyleCnt="6"/>
      <dgm:spPr/>
    </dgm:pt>
    <dgm:pt modelId="{8ACBD1D5-ACB6-469F-8D99-748AA3A1F5B8}" type="pres">
      <dgm:prSet presAssocID="{68232822-7490-4485-8D5A-70EC1C6DB0BD}" presName="node" presStyleLbl="node1" presStyleIdx="3" presStyleCnt="6" custScaleX="75683" custScaleY="75683">
        <dgm:presLayoutVars>
          <dgm:bulletEnabled val="1"/>
        </dgm:presLayoutVars>
      </dgm:prSet>
      <dgm:spPr/>
    </dgm:pt>
    <dgm:pt modelId="{C6921579-8E98-42C8-86C8-63109CD24F11}" type="pres">
      <dgm:prSet presAssocID="{19183F10-CAF8-420F-AA33-6068EC4FF45E}" presName="sibTrans" presStyleLbl="sibTrans2D1" presStyleIdx="3" presStyleCnt="6"/>
      <dgm:spPr/>
    </dgm:pt>
    <dgm:pt modelId="{F854D4B7-3E53-4ECD-B492-DB68CC16A6E6}" type="pres">
      <dgm:prSet presAssocID="{19183F10-CAF8-420F-AA33-6068EC4FF45E}" presName="connectorText" presStyleLbl="sibTrans2D1" presStyleIdx="3" presStyleCnt="6"/>
      <dgm:spPr/>
    </dgm:pt>
    <dgm:pt modelId="{D4E7F9C4-D36A-4DD9-B2D4-5C3E2A2DBFF9}" type="pres">
      <dgm:prSet presAssocID="{B1A7BCFE-F611-4B42-8884-1F256B9AA54C}" presName="node" presStyleLbl="node1" presStyleIdx="4" presStyleCnt="6" custScaleX="75683" custScaleY="75683">
        <dgm:presLayoutVars>
          <dgm:bulletEnabled val="1"/>
        </dgm:presLayoutVars>
      </dgm:prSet>
      <dgm:spPr/>
    </dgm:pt>
    <dgm:pt modelId="{43D98A3F-1667-47D3-8D52-CB2500062C1F}" type="pres">
      <dgm:prSet presAssocID="{6C14EA50-DE13-4D4F-97AD-332CA81CE487}" presName="sibTrans" presStyleLbl="sibTrans2D1" presStyleIdx="4" presStyleCnt="6"/>
      <dgm:spPr/>
    </dgm:pt>
    <dgm:pt modelId="{BDABDC85-6D47-43AB-8CAB-31FC32E15078}" type="pres">
      <dgm:prSet presAssocID="{6C14EA50-DE13-4D4F-97AD-332CA81CE487}" presName="connectorText" presStyleLbl="sibTrans2D1" presStyleIdx="4" presStyleCnt="6"/>
      <dgm:spPr/>
    </dgm:pt>
    <dgm:pt modelId="{4A61DA07-ADB7-4C8E-B3C0-C03412055CD5}" type="pres">
      <dgm:prSet presAssocID="{5ECEA214-C4F4-43F5-BCE2-A8974F4CC96E}" presName="node" presStyleLbl="node1" presStyleIdx="5" presStyleCnt="6" custScaleX="75683" custScaleY="75683">
        <dgm:presLayoutVars>
          <dgm:bulletEnabled val="1"/>
        </dgm:presLayoutVars>
      </dgm:prSet>
      <dgm:spPr/>
    </dgm:pt>
    <dgm:pt modelId="{AC4071D4-AC33-46D2-8CE2-8E9B7C941CF1}" type="pres">
      <dgm:prSet presAssocID="{91D2CA8F-04AC-4744-9083-9BEC8B1E6FA5}" presName="sibTrans" presStyleLbl="sibTrans2D1" presStyleIdx="5" presStyleCnt="6"/>
      <dgm:spPr/>
    </dgm:pt>
    <dgm:pt modelId="{0AACBE8D-0DA6-4962-8005-AF5D84ACA197}" type="pres">
      <dgm:prSet presAssocID="{91D2CA8F-04AC-4744-9083-9BEC8B1E6FA5}" presName="connectorText" presStyleLbl="sibTrans2D1" presStyleIdx="5" presStyleCnt="6"/>
      <dgm:spPr/>
    </dgm:pt>
  </dgm:ptLst>
  <dgm:cxnLst>
    <dgm:cxn modelId="{FE7A0004-BF5E-4A3A-B039-20AB8B65A1BC}" type="presOf" srcId="{91D2CA8F-04AC-4744-9083-9BEC8B1E6FA5}" destId="{AC4071D4-AC33-46D2-8CE2-8E9B7C941CF1}" srcOrd="0" destOrd="0" presId="urn:microsoft.com/office/officeart/2005/8/layout/cycle2"/>
    <dgm:cxn modelId="{D7F1910E-4AC5-46A7-8500-0D0B142CB856}" type="presOf" srcId="{91D2CA8F-04AC-4744-9083-9BEC8B1E6FA5}" destId="{0AACBE8D-0DA6-4962-8005-AF5D84ACA197}" srcOrd="1" destOrd="0" presId="urn:microsoft.com/office/officeart/2005/8/layout/cycle2"/>
    <dgm:cxn modelId="{A44A9E25-3F4F-413E-B464-49AA633F6A6D}" type="presOf" srcId="{D99E1407-ED99-452E-8C56-F5D1D9B0AA1B}" destId="{15AB089B-D3EA-4AD4-ABD7-96F7188095BD}" srcOrd="1" destOrd="0" presId="urn:microsoft.com/office/officeart/2005/8/layout/cycle2"/>
    <dgm:cxn modelId="{0CFEFA26-32DD-4C39-B850-FCCA58C8F0E6}" type="presOf" srcId="{D271EF7A-DD87-4F16-B3CE-26630378F992}" destId="{2BD16FBA-E6D0-4FE9-B14A-61E2F651E79D}" srcOrd="0" destOrd="0" presId="urn:microsoft.com/office/officeart/2005/8/layout/cycle2"/>
    <dgm:cxn modelId="{3E8DD72A-CF5E-4166-AF86-1291388CD185}" type="presOf" srcId="{6C14EA50-DE13-4D4F-97AD-332CA81CE487}" destId="{43D98A3F-1667-47D3-8D52-CB2500062C1F}" srcOrd="0" destOrd="0" presId="urn:microsoft.com/office/officeart/2005/8/layout/cycle2"/>
    <dgm:cxn modelId="{E8243930-6AA2-4CF7-8D06-A884A4946F59}" type="presOf" srcId="{AED7E4B2-9380-44E6-8313-CC9CB88B6F6B}" destId="{4BBB1451-AFD1-41E9-8AB3-222763422BB6}" srcOrd="0" destOrd="0" presId="urn:microsoft.com/office/officeart/2005/8/layout/cycle2"/>
    <dgm:cxn modelId="{F6B47A3A-941E-4FB5-9636-2FD530BBBAFC}" type="presOf" srcId="{5ECEA214-C4F4-43F5-BCE2-A8974F4CC96E}" destId="{4A61DA07-ADB7-4C8E-B3C0-C03412055CD5}" srcOrd="0" destOrd="0" presId="urn:microsoft.com/office/officeart/2005/8/layout/cycle2"/>
    <dgm:cxn modelId="{F9133D4A-C363-4D7B-865A-69315174C41E}" type="presOf" srcId="{7FB2FD19-FE01-4BC8-AF70-AD56367CB18C}" destId="{7B647837-E4DE-471E-89A7-E3F1E30AA0AD}" srcOrd="0" destOrd="0" presId="urn:microsoft.com/office/officeart/2005/8/layout/cycle2"/>
    <dgm:cxn modelId="{2818794A-2461-4C7D-8C10-4DB4C31AB781}" srcId="{AF97AA48-E5C7-4785-BFF6-7BB46A0E20C6}" destId="{68232822-7490-4485-8D5A-70EC1C6DB0BD}" srcOrd="3" destOrd="0" parTransId="{964F89A4-4DA8-4E8D-8A54-8FF213F41F4D}" sibTransId="{19183F10-CAF8-420F-AA33-6068EC4FF45E}"/>
    <dgm:cxn modelId="{E979894C-CD6B-4342-AFFA-55068299EC24}" type="presOf" srcId="{99BAB06D-FEAC-4E8B-9A3D-B03F6C6DC66D}" destId="{D8D15238-73E2-4926-8602-5D6EB9AF95A2}" srcOrd="1" destOrd="0" presId="urn:microsoft.com/office/officeart/2005/8/layout/cycle2"/>
    <dgm:cxn modelId="{5F170175-2569-4302-AED4-B85B673F57DC}" type="presOf" srcId="{7C1F200E-D199-401A-A440-F8CD174737D8}" destId="{48467E1B-0078-45F1-8F08-0F32E5581657}" srcOrd="0" destOrd="0" presId="urn:microsoft.com/office/officeart/2005/8/layout/cycle2"/>
    <dgm:cxn modelId="{A2323377-8932-4375-8114-F5DB001004FF}" type="presOf" srcId="{19183F10-CAF8-420F-AA33-6068EC4FF45E}" destId="{C6921579-8E98-42C8-86C8-63109CD24F11}" srcOrd="0" destOrd="0" presId="urn:microsoft.com/office/officeart/2005/8/layout/cycle2"/>
    <dgm:cxn modelId="{CF836779-440D-4F80-9227-5C63F0FD9F69}" type="presOf" srcId="{AF97AA48-E5C7-4785-BFF6-7BB46A0E20C6}" destId="{85D89964-CFE5-43D5-8669-93813211C3C0}" srcOrd="0" destOrd="0" presId="urn:microsoft.com/office/officeart/2005/8/layout/cycle2"/>
    <dgm:cxn modelId="{34941D99-F9A9-4239-A988-4FA0027542C4}" type="presOf" srcId="{6C14EA50-DE13-4D4F-97AD-332CA81CE487}" destId="{BDABDC85-6D47-43AB-8CAB-31FC32E15078}" srcOrd="1" destOrd="0" presId="urn:microsoft.com/office/officeart/2005/8/layout/cycle2"/>
    <dgm:cxn modelId="{66A15D9E-FE1A-4303-87CE-83DC063D5D8C}" srcId="{AF97AA48-E5C7-4785-BFF6-7BB46A0E20C6}" destId="{5ECEA214-C4F4-43F5-BCE2-A8974F4CC96E}" srcOrd="5" destOrd="0" parTransId="{C748CD39-6D6D-41D7-B8E8-1AE3C206175C}" sibTransId="{91D2CA8F-04AC-4744-9083-9BEC8B1E6FA5}"/>
    <dgm:cxn modelId="{A740E5A0-2EAA-43D8-89A5-D993B7B1E14C}" type="presOf" srcId="{99BAB06D-FEAC-4E8B-9A3D-B03F6C6DC66D}" destId="{2C4FEABC-09FA-4AA4-8DFD-67C1D4521A9F}" srcOrd="0" destOrd="0" presId="urn:microsoft.com/office/officeart/2005/8/layout/cycle2"/>
    <dgm:cxn modelId="{693EEAA3-C2C7-4F94-BD83-83E88B5D8FF6}" type="presOf" srcId="{D271EF7A-DD87-4F16-B3CE-26630378F992}" destId="{2B8173D3-606B-4775-913E-2E59AEEB5A31}" srcOrd="1" destOrd="0" presId="urn:microsoft.com/office/officeart/2005/8/layout/cycle2"/>
    <dgm:cxn modelId="{67C1A6A5-7DD6-44C4-BDC2-476832CFC09D}" type="presOf" srcId="{D99E1407-ED99-452E-8C56-F5D1D9B0AA1B}" destId="{7B8E4A31-898E-43B9-A879-78CF289C85C7}" srcOrd="0" destOrd="0" presId="urn:microsoft.com/office/officeart/2005/8/layout/cycle2"/>
    <dgm:cxn modelId="{B70956AC-45C2-47D2-B5C4-21C8413F6E73}" srcId="{AF97AA48-E5C7-4785-BFF6-7BB46A0E20C6}" destId="{B1A7BCFE-F611-4B42-8884-1F256B9AA54C}" srcOrd="4" destOrd="0" parTransId="{249D6325-9CB6-416B-95EA-9D562CE486CC}" sibTransId="{6C14EA50-DE13-4D4F-97AD-332CA81CE487}"/>
    <dgm:cxn modelId="{F65359BA-BA10-4D58-B17D-22A0735B9C3E}" srcId="{AF97AA48-E5C7-4785-BFF6-7BB46A0E20C6}" destId="{7C1F200E-D199-401A-A440-F8CD174737D8}" srcOrd="2" destOrd="0" parTransId="{AC8ADB29-165B-45A7-98A6-EB3631FD4C39}" sibTransId="{99BAB06D-FEAC-4E8B-9A3D-B03F6C6DC66D}"/>
    <dgm:cxn modelId="{77EB72C3-AE2C-4CA9-823C-158DCC367174}" type="presOf" srcId="{19183F10-CAF8-420F-AA33-6068EC4FF45E}" destId="{F854D4B7-3E53-4ECD-B492-DB68CC16A6E6}" srcOrd="1" destOrd="0" presId="urn:microsoft.com/office/officeart/2005/8/layout/cycle2"/>
    <dgm:cxn modelId="{EEFA9CD8-EF47-4558-A4E8-6B1084C0EA74}" type="presOf" srcId="{68232822-7490-4485-8D5A-70EC1C6DB0BD}" destId="{8ACBD1D5-ACB6-469F-8D99-748AA3A1F5B8}" srcOrd="0" destOrd="0" presId="urn:microsoft.com/office/officeart/2005/8/layout/cycle2"/>
    <dgm:cxn modelId="{EE99F1E1-45FC-45AF-A128-A3DF20855C32}" srcId="{AF97AA48-E5C7-4785-BFF6-7BB46A0E20C6}" destId="{7FB2FD19-FE01-4BC8-AF70-AD56367CB18C}" srcOrd="1" destOrd="0" parTransId="{019FA875-0181-4BE3-B7B7-95AE49F9D485}" sibTransId="{D271EF7A-DD87-4F16-B3CE-26630378F992}"/>
    <dgm:cxn modelId="{A581DDE6-E029-49A9-9C0E-298183283AFD}" type="presOf" srcId="{B1A7BCFE-F611-4B42-8884-1F256B9AA54C}" destId="{D4E7F9C4-D36A-4DD9-B2D4-5C3E2A2DBFF9}" srcOrd="0" destOrd="0" presId="urn:microsoft.com/office/officeart/2005/8/layout/cycle2"/>
    <dgm:cxn modelId="{4B4B79F8-663C-4EF4-BB6A-75F5151C48AB}" srcId="{AF97AA48-E5C7-4785-BFF6-7BB46A0E20C6}" destId="{AED7E4B2-9380-44E6-8313-CC9CB88B6F6B}" srcOrd="0" destOrd="0" parTransId="{F2B4FE1E-93F3-403E-A2D5-4E15021FEC57}" sibTransId="{D99E1407-ED99-452E-8C56-F5D1D9B0AA1B}"/>
    <dgm:cxn modelId="{7C07720F-1A4E-4240-B0B7-281EF8EBC3C2}" type="presParOf" srcId="{85D89964-CFE5-43D5-8669-93813211C3C0}" destId="{4BBB1451-AFD1-41E9-8AB3-222763422BB6}" srcOrd="0" destOrd="0" presId="urn:microsoft.com/office/officeart/2005/8/layout/cycle2"/>
    <dgm:cxn modelId="{5C3D8782-F729-4C1C-AC5F-B61F7E2151BE}" type="presParOf" srcId="{85D89964-CFE5-43D5-8669-93813211C3C0}" destId="{7B8E4A31-898E-43B9-A879-78CF289C85C7}" srcOrd="1" destOrd="0" presId="urn:microsoft.com/office/officeart/2005/8/layout/cycle2"/>
    <dgm:cxn modelId="{4ABD0A34-F788-4A69-BB53-E5FE285781EB}" type="presParOf" srcId="{7B8E4A31-898E-43B9-A879-78CF289C85C7}" destId="{15AB089B-D3EA-4AD4-ABD7-96F7188095BD}" srcOrd="0" destOrd="0" presId="urn:microsoft.com/office/officeart/2005/8/layout/cycle2"/>
    <dgm:cxn modelId="{43B161BD-8735-4188-B85A-C349AFE01742}" type="presParOf" srcId="{85D89964-CFE5-43D5-8669-93813211C3C0}" destId="{7B647837-E4DE-471E-89A7-E3F1E30AA0AD}" srcOrd="2" destOrd="0" presId="urn:microsoft.com/office/officeart/2005/8/layout/cycle2"/>
    <dgm:cxn modelId="{4E7BF83E-92EE-45C3-96E6-49748E41B980}" type="presParOf" srcId="{85D89964-CFE5-43D5-8669-93813211C3C0}" destId="{2BD16FBA-E6D0-4FE9-B14A-61E2F651E79D}" srcOrd="3" destOrd="0" presId="urn:microsoft.com/office/officeart/2005/8/layout/cycle2"/>
    <dgm:cxn modelId="{197E3FD4-1ABA-4A94-B104-C695283A3AD7}" type="presParOf" srcId="{2BD16FBA-E6D0-4FE9-B14A-61E2F651E79D}" destId="{2B8173D3-606B-4775-913E-2E59AEEB5A31}" srcOrd="0" destOrd="0" presId="urn:microsoft.com/office/officeart/2005/8/layout/cycle2"/>
    <dgm:cxn modelId="{0BC5575F-C52E-480B-ACC0-3E46DFF56379}" type="presParOf" srcId="{85D89964-CFE5-43D5-8669-93813211C3C0}" destId="{48467E1B-0078-45F1-8F08-0F32E5581657}" srcOrd="4" destOrd="0" presId="urn:microsoft.com/office/officeart/2005/8/layout/cycle2"/>
    <dgm:cxn modelId="{A98ABCC5-8946-4862-928F-30FE3FE607FF}" type="presParOf" srcId="{85D89964-CFE5-43D5-8669-93813211C3C0}" destId="{2C4FEABC-09FA-4AA4-8DFD-67C1D4521A9F}" srcOrd="5" destOrd="0" presId="urn:microsoft.com/office/officeart/2005/8/layout/cycle2"/>
    <dgm:cxn modelId="{8049B875-8EC8-4AC1-9616-58285016235B}" type="presParOf" srcId="{2C4FEABC-09FA-4AA4-8DFD-67C1D4521A9F}" destId="{D8D15238-73E2-4926-8602-5D6EB9AF95A2}" srcOrd="0" destOrd="0" presId="urn:microsoft.com/office/officeart/2005/8/layout/cycle2"/>
    <dgm:cxn modelId="{394E98EE-EAC0-493E-A918-85BB7CF38C97}" type="presParOf" srcId="{85D89964-CFE5-43D5-8669-93813211C3C0}" destId="{8ACBD1D5-ACB6-469F-8D99-748AA3A1F5B8}" srcOrd="6" destOrd="0" presId="urn:microsoft.com/office/officeart/2005/8/layout/cycle2"/>
    <dgm:cxn modelId="{47C49F6A-8D2C-415B-A566-B8FE3D15097C}" type="presParOf" srcId="{85D89964-CFE5-43D5-8669-93813211C3C0}" destId="{C6921579-8E98-42C8-86C8-63109CD24F11}" srcOrd="7" destOrd="0" presId="urn:microsoft.com/office/officeart/2005/8/layout/cycle2"/>
    <dgm:cxn modelId="{4E8C8953-9629-4153-AD3E-A90BD677B050}" type="presParOf" srcId="{C6921579-8E98-42C8-86C8-63109CD24F11}" destId="{F854D4B7-3E53-4ECD-B492-DB68CC16A6E6}" srcOrd="0" destOrd="0" presId="urn:microsoft.com/office/officeart/2005/8/layout/cycle2"/>
    <dgm:cxn modelId="{77F026D2-8708-49E5-9246-5465311AC0D4}" type="presParOf" srcId="{85D89964-CFE5-43D5-8669-93813211C3C0}" destId="{D4E7F9C4-D36A-4DD9-B2D4-5C3E2A2DBFF9}" srcOrd="8" destOrd="0" presId="urn:microsoft.com/office/officeart/2005/8/layout/cycle2"/>
    <dgm:cxn modelId="{75613F22-18A2-4511-9286-AE0D76C1D952}" type="presParOf" srcId="{85D89964-CFE5-43D5-8669-93813211C3C0}" destId="{43D98A3F-1667-47D3-8D52-CB2500062C1F}" srcOrd="9" destOrd="0" presId="urn:microsoft.com/office/officeart/2005/8/layout/cycle2"/>
    <dgm:cxn modelId="{5DCDCDF3-8BD4-4F7D-8DD1-DD3C35F97578}" type="presParOf" srcId="{43D98A3F-1667-47D3-8D52-CB2500062C1F}" destId="{BDABDC85-6D47-43AB-8CAB-31FC32E15078}" srcOrd="0" destOrd="0" presId="urn:microsoft.com/office/officeart/2005/8/layout/cycle2"/>
    <dgm:cxn modelId="{886297D8-9F5E-4852-BBE2-2FE71CE63B94}" type="presParOf" srcId="{85D89964-CFE5-43D5-8669-93813211C3C0}" destId="{4A61DA07-ADB7-4C8E-B3C0-C03412055CD5}" srcOrd="10" destOrd="0" presId="urn:microsoft.com/office/officeart/2005/8/layout/cycle2"/>
    <dgm:cxn modelId="{800F4578-5A18-4796-B440-224C0F9488DD}" type="presParOf" srcId="{85D89964-CFE5-43D5-8669-93813211C3C0}" destId="{AC4071D4-AC33-46D2-8CE2-8E9B7C941CF1}" srcOrd="11" destOrd="0" presId="urn:microsoft.com/office/officeart/2005/8/layout/cycle2"/>
    <dgm:cxn modelId="{B606FCE2-113E-4FE7-9570-A28AAA8C5E80}" type="presParOf" srcId="{AC4071D4-AC33-46D2-8CE2-8E9B7C941CF1}" destId="{0AACBE8D-0DA6-4962-8005-AF5D84ACA197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F97AA48-E5C7-4785-BFF6-7BB46A0E20C6}" type="doc">
      <dgm:prSet loTypeId="urn:microsoft.com/office/officeart/2005/8/layout/cycle2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ED7E4B2-9380-44E6-8313-CC9CB88B6F6B}">
      <dgm:prSet phldrT="[Text]" custT="1"/>
      <dgm:spPr>
        <a:blipFill>
          <a:blip xmlns:r="http://schemas.openxmlformats.org/officeDocument/2006/relationships" r:embed="rId1"/>
          <a:stretch>
            <a:fillRect/>
          </a:stretch>
        </a:blipFill>
        <a:ln w="28575">
          <a:solidFill>
            <a:schemeClr val="tx1"/>
          </a:solidFill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F2B4FE1E-93F3-403E-A2D5-4E15021FEC57}" type="parTrans" cxnId="{4B4B79F8-663C-4EF4-BB6A-75F5151C48AB}">
      <dgm:prSet/>
      <dgm:spPr/>
      <dgm:t>
        <a:bodyPr/>
        <a:lstStyle/>
        <a:p>
          <a:endParaRPr lang="en-US"/>
        </a:p>
      </dgm:t>
    </dgm:pt>
    <dgm:pt modelId="{D99E1407-ED99-452E-8C56-F5D1D9B0AA1B}" type="sibTrans" cxnId="{4B4B79F8-663C-4EF4-BB6A-75F5151C48AB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endParaRPr lang="en-US"/>
        </a:p>
      </dgm:t>
    </dgm:pt>
    <dgm:pt modelId="{7FB2FD19-FE01-4BC8-AF70-AD56367CB18C}">
      <dgm:prSet phldrT="[Text]" custT="1"/>
      <dgm:spPr>
        <a:blipFill>
          <a:blip xmlns:r="http://schemas.openxmlformats.org/officeDocument/2006/relationships" r:embed="rId2"/>
          <a:stretch>
            <a:fillRect/>
          </a:stretch>
        </a:blipFill>
        <a:ln w="28575">
          <a:solidFill>
            <a:schemeClr val="tx1"/>
          </a:solidFill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019FA875-0181-4BE3-B7B7-95AE49F9D485}" type="parTrans" cxnId="{EE99F1E1-45FC-45AF-A128-A3DF20855C32}">
      <dgm:prSet/>
      <dgm:spPr/>
      <dgm:t>
        <a:bodyPr/>
        <a:lstStyle/>
        <a:p>
          <a:endParaRPr lang="en-US"/>
        </a:p>
      </dgm:t>
    </dgm:pt>
    <dgm:pt modelId="{D271EF7A-DD87-4F16-B3CE-26630378F992}" type="sibTrans" cxnId="{EE99F1E1-45FC-45AF-A128-A3DF20855C32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endParaRPr lang="en-US"/>
        </a:p>
      </dgm:t>
    </dgm:pt>
    <dgm:pt modelId="{7C1F200E-D199-401A-A440-F8CD174737D8}">
      <dgm:prSet phldrT="[Text]" custT="1"/>
      <dgm:spPr>
        <a:blipFill>
          <a:blip xmlns:r="http://schemas.openxmlformats.org/officeDocument/2006/relationships" r:embed="rId3"/>
          <a:stretch>
            <a:fillRect/>
          </a:stretch>
        </a:blipFill>
        <a:ln w="28575">
          <a:solidFill>
            <a:schemeClr val="tx1"/>
          </a:solidFill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AC8ADB29-165B-45A7-98A6-EB3631FD4C39}" type="parTrans" cxnId="{F65359BA-BA10-4D58-B17D-22A0735B9C3E}">
      <dgm:prSet/>
      <dgm:spPr/>
      <dgm:t>
        <a:bodyPr/>
        <a:lstStyle/>
        <a:p>
          <a:endParaRPr lang="en-US"/>
        </a:p>
      </dgm:t>
    </dgm:pt>
    <dgm:pt modelId="{99BAB06D-FEAC-4E8B-9A3D-B03F6C6DC66D}" type="sibTrans" cxnId="{F65359BA-BA10-4D58-B17D-22A0735B9C3E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endParaRPr lang="en-US"/>
        </a:p>
      </dgm:t>
    </dgm:pt>
    <dgm:pt modelId="{B1A7BCFE-F611-4B42-8884-1F256B9AA54C}">
      <dgm:prSet phldrT="[Text]" custT="1"/>
      <dgm:spPr>
        <a:blipFill>
          <a:blip xmlns:r="http://schemas.openxmlformats.org/officeDocument/2006/relationships" r:embed="rId4"/>
          <a:stretch>
            <a:fillRect/>
          </a:stretch>
        </a:blipFill>
        <a:ln w="28575">
          <a:solidFill>
            <a:schemeClr val="tx1"/>
          </a:solidFill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249D6325-9CB6-416B-95EA-9D562CE486CC}" type="parTrans" cxnId="{B70956AC-45C2-47D2-B5C4-21C8413F6E73}">
      <dgm:prSet/>
      <dgm:spPr/>
      <dgm:t>
        <a:bodyPr/>
        <a:lstStyle/>
        <a:p>
          <a:endParaRPr lang="en-US"/>
        </a:p>
      </dgm:t>
    </dgm:pt>
    <dgm:pt modelId="{6C14EA50-DE13-4D4F-97AD-332CA81CE487}" type="sibTrans" cxnId="{B70956AC-45C2-47D2-B5C4-21C8413F6E73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endParaRPr lang="en-US"/>
        </a:p>
      </dgm:t>
    </dgm:pt>
    <dgm:pt modelId="{5ECEA214-C4F4-43F5-BCE2-A8974F4CC96E}">
      <dgm:prSet phldrT="[Text]" custT="1"/>
      <dgm:spPr>
        <a:blipFill>
          <a:blip xmlns:r="http://schemas.openxmlformats.org/officeDocument/2006/relationships" r:embed="rId5"/>
          <a:stretch>
            <a:fillRect/>
          </a:stretch>
        </a:blipFill>
        <a:ln w="28575">
          <a:solidFill>
            <a:schemeClr val="tx1"/>
          </a:solidFill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C748CD39-6D6D-41D7-B8E8-1AE3C206175C}" type="parTrans" cxnId="{66A15D9E-FE1A-4303-87CE-83DC063D5D8C}">
      <dgm:prSet/>
      <dgm:spPr/>
      <dgm:t>
        <a:bodyPr/>
        <a:lstStyle/>
        <a:p>
          <a:endParaRPr lang="en-US"/>
        </a:p>
      </dgm:t>
    </dgm:pt>
    <dgm:pt modelId="{91D2CA8F-04AC-4744-9083-9BEC8B1E6FA5}" type="sibTrans" cxnId="{66A15D9E-FE1A-4303-87CE-83DC063D5D8C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endParaRPr lang="en-US"/>
        </a:p>
      </dgm:t>
    </dgm:pt>
    <dgm:pt modelId="{68232822-7490-4485-8D5A-70EC1C6DB0BD}">
      <dgm:prSet phldrT="[Text]" custT="1"/>
      <dgm:spPr>
        <a:blipFill>
          <a:blip xmlns:r="http://schemas.openxmlformats.org/officeDocument/2006/relationships" r:embed="rId6"/>
          <a:stretch>
            <a:fillRect/>
          </a:stretch>
        </a:blipFill>
        <a:ln w="28575">
          <a:solidFill>
            <a:schemeClr val="tx1"/>
          </a:solidFill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964F89A4-4DA8-4E8D-8A54-8FF213F41F4D}" type="parTrans" cxnId="{2818794A-2461-4C7D-8C10-4DB4C31AB781}">
      <dgm:prSet/>
      <dgm:spPr/>
      <dgm:t>
        <a:bodyPr/>
        <a:lstStyle/>
        <a:p>
          <a:endParaRPr lang="en-US"/>
        </a:p>
      </dgm:t>
    </dgm:pt>
    <dgm:pt modelId="{19183F10-CAF8-420F-AA33-6068EC4FF45E}" type="sibTrans" cxnId="{2818794A-2461-4C7D-8C10-4DB4C31AB781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endParaRPr lang="en-US"/>
        </a:p>
      </dgm:t>
    </dgm:pt>
    <dgm:pt modelId="{85D89964-CFE5-43D5-8669-93813211C3C0}" type="pres">
      <dgm:prSet presAssocID="{AF97AA48-E5C7-4785-BFF6-7BB46A0E20C6}" presName="cycle" presStyleCnt="0">
        <dgm:presLayoutVars>
          <dgm:dir/>
          <dgm:resizeHandles val="exact"/>
        </dgm:presLayoutVars>
      </dgm:prSet>
      <dgm:spPr/>
    </dgm:pt>
    <dgm:pt modelId="{4BBB1451-AFD1-41E9-8AB3-222763422BB6}" type="pres">
      <dgm:prSet presAssocID="{AED7E4B2-9380-44E6-8313-CC9CB88B6F6B}" presName="node" presStyleLbl="node1" presStyleIdx="0" presStyleCnt="6" custScaleX="75683" custScaleY="75683">
        <dgm:presLayoutVars>
          <dgm:bulletEnabled val="1"/>
        </dgm:presLayoutVars>
      </dgm:prSet>
      <dgm:spPr/>
    </dgm:pt>
    <dgm:pt modelId="{7B8E4A31-898E-43B9-A879-78CF289C85C7}" type="pres">
      <dgm:prSet presAssocID="{D99E1407-ED99-452E-8C56-F5D1D9B0AA1B}" presName="sibTrans" presStyleLbl="sibTrans2D1" presStyleIdx="0" presStyleCnt="6"/>
      <dgm:spPr/>
    </dgm:pt>
    <dgm:pt modelId="{15AB089B-D3EA-4AD4-ABD7-96F7188095BD}" type="pres">
      <dgm:prSet presAssocID="{D99E1407-ED99-452E-8C56-F5D1D9B0AA1B}" presName="connectorText" presStyleLbl="sibTrans2D1" presStyleIdx="0" presStyleCnt="6"/>
      <dgm:spPr/>
    </dgm:pt>
    <dgm:pt modelId="{7B647837-E4DE-471E-89A7-E3F1E30AA0AD}" type="pres">
      <dgm:prSet presAssocID="{7FB2FD19-FE01-4BC8-AF70-AD56367CB18C}" presName="node" presStyleLbl="node1" presStyleIdx="1" presStyleCnt="6" custScaleX="75683" custScaleY="75683">
        <dgm:presLayoutVars>
          <dgm:bulletEnabled val="1"/>
        </dgm:presLayoutVars>
      </dgm:prSet>
      <dgm:spPr/>
    </dgm:pt>
    <dgm:pt modelId="{2BD16FBA-E6D0-4FE9-B14A-61E2F651E79D}" type="pres">
      <dgm:prSet presAssocID="{D271EF7A-DD87-4F16-B3CE-26630378F992}" presName="sibTrans" presStyleLbl="sibTrans2D1" presStyleIdx="1" presStyleCnt="6"/>
      <dgm:spPr/>
    </dgm:pt>
    <dgm:pt modelId="{2B8173D3-606B-4775-913E-2E59AEEB5A31}" type="pres">
      <dgm:prSet presAssocID="{D271EF7A-DD87-4F16-B3CE-26630378F992}" presName="connectorText" presStyleLbl="sibTrans2D1" presStyleIdx="1" presStyleCnt="6"/>
      <dgm:spPr/>
    </dgm:pt>
    <dgm:pt modelId="{48467E1B-0078-45F1-8F08-0F32E5581657}" type="pres">
      <dgm:prSet presAssocID="{7C1F200E-D199-401A-A440-F8CD174737D8}" presName="node" presStyleLbl="node1" presStyleIdx="2" presStyleCnt="6" custScaleX="75683" custScaleY="75683">
        <dgm:presLayoutVars>
          <dgm:bulletEnabled val="1"/>
        </dgm:presLayoutVars>
      </dgm:prSet>
      <dgm:spPr/>
    </dgm:pt>
    <dgm:pt modelId="{2C4FEABC-09FA-4AA4-8DFD-67C1D4521A9F}" type="pres">
      <dgm:prSet presAssocID="{99BAB06D-FEAC-4E8B-9A3D-B03F6C6DC66D}" presName="sibTrans" presStyleLbl="sibTrans2D1" presStyleIdx="2" presStyleCnt="6"/>
      <dgm:spPr/>
    </dgm:pt>
    <dgm:pt modelId="{D8D15238-73E2-4926-8602-5D6EB9AF95A2}" type="pres">
      <dgm:prSet presAssocID="{99BAB06D-FEAC-4E8B-9A3D-B03F6C6DC66D}" presName="connectorText" presStyleLbl="sibTrans2D1" presStyleIdx="2" presStyleCnt="6"/>
      <dgm:spPr/>
    </dgm:pt>
    <dgm:pt modelId="{8ACBD1D5-ACB6-469F-8D99-748AA3A1F5B8}" type="pres">
      <dgm:prSet presAssocID="{68232822-7490-4485-8D5A-70EC1C6DB0BD}" presName="node" presStyleLbl="node1" presStyleIdx="3" presStyleCnt="6" custScaleX="75683" custScaleY="75683">
        <dgm:presLayoutVars>
          <dgm:bulletEnabled val="1"/>
        </dgm:presLayoutVars>
      </dgm:prSet>
      <dgm:spPr/>
    </dgm:pt>
    <dgm:pt modelId="{C6921579-8E98-42C8-86C8-63109CD24F11}" type="pres">
      <dgm:prSet presAssocID="{19183F10-CAF8-420F-AA33-6068EC4FF45E}" presName="sibTrans" presStyleLbl="sibTrans2D1" presStyleIdx="3" presStyleCnt="6"/>
      <dgm:spPr/>
    </dgm:pt>
    <dgm:pt modelId="{F854D4B7-3E53-4ECD-B492-DB68CC16A6E6}" type="pres">
      <dgm:prSet presAssocID="{19183F10-CAF8-420F-AA33-6068EC4FF45E}" presName="connectorText" presStyleLbl="sibTrans2D1" presStyleIdx="3" presStyleCnt="6"/>
      <dgm:spPr/>
    </dgm:pt>
    <dgm:pt modelId="{D4E7F9C4-D36A-4DD9-B2D4-5C3E2A2DBFF9}" type="pres">
      <dgm:prSet presAssocID="{B1A7BCFE-F611-4B42-8884-1F256B9AA54C}" presName="node" presStyleLbl="node1" presStyleIdx="4" presStyleCnt="6" custScaleX="75683" custScaleY="75683">
        <dgm:presLayoutVars>
          <dgm:bulletEnabled val="1"/>
        </dgm:presLayoutVars>
      </dgm:prSet>
      <dgm:spPr/>
    </dgm:pt>
    <dgm:pt modelId="{43D98A3F-1667-47D3-8D52-CB2500062C1F}" type="pres">
      <dgm:prSet presAssocID="{6C14EA50-DE13-4D4F-97AD-332CA81CE487}" presName="sibTrans" presStyleLbl="sibTrans2D1" presStyleIdx="4" presStyleCnt="6"/>
      <dgm:spPr/>
    </dgm:pt>
    <dgm:pt modelId="{BDABDC85-6D47-43AB-8CAB-31FC32E15078}" type="pres">
      <dgm:prSet presAssocID="{6C14EA50-DE13-4D4F-97AD-332CA81CE487}" presName="connectorText" presStyleLbl="sibTrans2D1" presStyleIdx="4" presStyleCnt="6"/>
      <dgm:spPr/>
    </dgm:pt>
    <dgm:pt modelId="{4A61DA07-ADB7-4C8E-B3C0-C03412055CD5}" type="pres">
      <dgm:prSet presAssocID="{5ECEA214-C4F4-43F5-BCE2-A8974F4CC96E}" presName="node" presStyleLbl="node1" presStyleIdx="5" presStyleCnt="6" custScaleX="75683" custScaleY="75683">
        <dgm:presLayoutVars>
          <dgm:bulletEnabled val="1"/>
        </dgm:presLayoutVars>
      </dgm:prSet>
      <dgm:spPr/>
    </dgm:pt>
    <dgm:pt modelId="{AC4071D4-AC33-46D2-8CE2-8E9B7C941CF1}" type="pres">
      <dgm:prSet presAssocID="{91D2CA8F-04AC-4744-9083-9BEC8B1E6FA5}" presName="sibTrans" presStyleLbl="sibTrans2D1" presStyleIdx="5" presStyleCnt="6"/>
      <dgm:spPr/>
    </dgm:pt>
    <dgm:pt modelId="{0AACBE8D-0DA6-4962-8005-AF5D84ACA197}" type="pres">
      <dgm:prSet presAssocID="{91D2CA8F-04AC-4744-9083-9BEC8B1E6FA5}" presName="connectorText" presStyleLbl="sibTrans2D1" presStyleIdx="5" presStyleCnt="6"/>
      <dgm:spPr/>
    </dgm:pt>
  </dgm:ptLst>
  <dgm:cxnLst>
    <dgm:cxn modelId="{FE7A0004-BF5E-4A3A-B039-20AB8B65A1BC}" type="presOf" srcId="{91D2CA8F-04AC-4744-9083-9BEC8B1E6FA5}" destId="{AC4071D4-AC33-46D2-8CE2-8E9B7C941CF1}" srcOrd="0" destOrd="0" presId="urn:microsoft.com/office/officeart/2005/8/layout/cycle2"/>
    <dgm:cxn modelId="{D7F1910E-4AC5-46A7-8500-0D0B142CB856}" type="presOf" srcId="{91D2CA8F-04AC-4744-9083-9BEC8B1E6FA5}" destId="{0AACBE8D-0DA6-4962-8005-AF5D84ACA197}" srcOrd="1" destOrd="0" presId="urn:microsoft.com/office/officeart/2005/8/layout/cycle2"/>
    <dgm:cxn modelId="{A44A9E25-3F4F-413E-B464-49AA633F6A6D}" type="presOf" srcId="{D99E1407-ED99-452E-8C56-F5D1D9B0AA1B}" destId="{15AB089B-D3EA-4AD4-ABD7-96F7188095BD}" srcOrd="1" destOrd="0" presId="urn:microsoft.com/office/officeart/2005/8/layout/cycle2"/>
    <dgm:cxn modelId="{0CFEFA26-32DD-4C39-B850-FCCA58C8F0E6}" type="presOf" srcId="{D271EF7A-DD87-4F16-B3CE-26630378F992}" destId="{2BD16FBA-E6D0-4FE9-B14A-61E2F651E79D}" srcOrd="0" destOrd="0" presId="urn:microsoft.com/office/officeart/2005/8/layout/cycle2"/>
    <dgm:cxn modelId="{3E8DD72A-CF5E-4166-AF86-1291388CD185}" type="presOf" srcId="{6C14EA50-DE13-4D4F-97AD-332CA81CE487}" destId="{43D98A3F-1667-47D3-8D52-CB2500062C1F}" srcOrd="0" destOrd="0" presId="urn:microsoft.com/office/officeart/2005/8/layout/cycle2"/>
    <dgm:cxn modelId="{E8243930-6AA2-4CF7-8D06-A884A4946F59}" type="presOf" srcId="{AED7E4B2-9380-44E6-8313-CC9CB88B6F6B}" destId="{4BBB1451-AFD1-41E9-8AB3-222763422BB6}" srcOrd="0" destOrd="0" presId="urn:microsoft.com/office/officeart/2005/8/layout/cycle2"/>
    <dgm:cxn modelId="{F6B47A3A-941E-4FB5-9636-2FD530BBBAFC}" type="presOf" srcId="{5ECEA214-C4F4-43F5-BCE2-A8974F4CC96E}" destId="{4A61DA07-ADB7-4C8E-B3C0-C03412055CD5}" srcOrd="0" destOrd="0" presId="urn:microsoft.com/office/officeart/2005/8/layout/cycle2"/>
    <dgm:cxn modelId="{F9133D4A-C363-4D7B-865A-69315174C41E}" type="presOf" srcId="{7FB2FD19-FE01-4BC8-AF70-AD56367CB18C}" destId="{7B647837-E4DE-471E-89A7-E3F1E30AA0AD}" srcOrd="0" destOrd="0" presId="urn:microsoft.com/office/officeart/2005/8/layout/cycle2"/>
    <dgm:cxn modelId="{2818794A-2461-4C7D-8C10-4DB4C31AB781}" srcId="{AF97AA48-E5C7-4785-BFF6-7BB46A0E20C6}" destId="{68232822-7490-4485-8D5A-70EC1C6DB0BD}" srcOrd="3" destOrd="0" parTransId="{964F89A4-4DA8-4E8D-8A54-8FF213F41F4D}" sibTransId="{19183F10-CAF8-420F-AA33-6068EC4FF45E}"/>
    <dgm:cxn modelId="{E979894C-CD6B-4342-AFFA-55068299EC24}" type="presOf" srcId="{99BAB06D-FEAC-4E8B-9A3D-B03F6C6DC66D}" destId="{D8D15238-73E2-4926-8602-5D6EB9AF95A2}" srcOrd="1" destOrd="0" presId="urn:microsoft.com/office/officeart/2005/8/layout/cycle2"/>
    <dgm:cxn modelId="{5F170175-2569-4302-AED4-B85B673F57DC}" type="presOf" srcId="{7C1F200E-D199-401A-A440-F8CD174737D8}" destId="{48467E1B-0078-45F1-8F08-0F32E5581657}" srcOrd="0" destOrd="0" presId="urn:microsoft.com/office/officeart/2005/8/layout/cycle2"/>
    <dgm:cxn modelId="{A2323377-8932-4375-8114-F5DB001004FF}" type="presOf" srcId="{19183F10-CAF8-420F-AA33-6068EC4FF45E}" destId="{C6921579-8E98-42C8-86C8-63109CD24F11}" srcOrd="0" destOrd="0" presId="urn:microsoft.com/office/officeart/2005/8/layout/cycle2"/>
    <dgm:cxn modelId="{CF836779-440D-4F80-9227-5C63F0FD9F69}" type="presOf" srcId="{AF97AA48-E5C7-4785-BFF6-7BB46A0E20C6}" destId="{85D89964-CFE5-43D5-8669-93813211C3C0}" srcOrd="0" destOrd="0" presId="urn:microsoft.com/office/officeart/2005/8/layout/cycle2"/>
    <dgm:cxn modelId="{34941D99-F9A9-4239-A988-4FA0027542C4}" type="presOf" srcId="{6C14EA50-DE13-4D4F-97AD-332CA81CE487}" destId="{BDABDC85-6D47-43AB-8CAB-31FC32E15078}" srcOrd="1" destOrd="0" presId="urn:microsoft.com/office/officeart/2005/8/layout/cycle2"/>
    <dgm:cxn modelId="{66A15D9E-FE1A-4303-87CE-83DC063D5D8C}" srcId="{AF97AA48-E5C7-4785-BFF6-7BB46A0E20C6}" destId="{5ECEA214-C4F4-43F5-BCE2-A8974F4CC96E}" srcOrd="5" destOrd="0" parTransId="{C748CD39-6D6D-41D7-B8E8-1AE3C206175C}" sibTransId="{91D2CA8F-04AC-4744-9083-9BEC8B1E6FA5}"/>
    <dgm:cxn modelId="{A740E5A0-2EAA-43D8-89A5-D993B7B1E14C}" type="presOf" srcId="{99BAB06D-FEAC-4E8B-9A3D-B03F6C6DC66D}" destId="{2C4FEABC-09FA-4AA4-8DFD-67C1D4521A9F}" srcOrd="0" destOrd="0" presId="urn:microsoft.com/office/officeart/2005/8/layout/cycle2"/>
    <dgm:cxn modelId="{693EEAA3-C2C7-4F94-BD83-83E88B5D8FF6}" type="presOf" srcId="{D271EF7A-DD87-4F16-B3CE-26630378F992}" destId="{2B8173D3-606B-4775-913E-2E59AEEB5A31}" srcOrd="1" destOrd="0" presId="urn:microsoft.com/office/officeart/2005/8/layout/cycle2"/>
    <dgm:cxn modelId="{67C1A6A5-7DD6-44C4-BDC2-476832CFC09D}" type="presOf" srcId="{D99E1407-ED99-452E-8C56-F5D1D9B0AA1B}" destId="{7B8E4A31-898E-43B9-A879-78CF289C85C7}" srcOrd="0" destOrd="0" presId="urn:microsoft.com/office/officeart/2005/8/layout/cycle2"/>
    <dgm:cxn modelId="{B70956AC-45C2-47D2-B5C4-21C8413F6E73}" srcId="{AF97AA48-E5C7-4785-BFF6-7BB46A0E20C6}" destId="{B1A7BCFE-F611-4B42-8884-1F256B9AA54C}" srcOrd="4" destOrd="0" parTransId="{249D6325-9CB6-416B-95EA-9D562CE486CC}" sibTransId="{6C14EA50-DE13-4D4F-97AD-332CA81CE487}"/>
    <dgm:cxn modelId="{F65359BA-BA10-4D58-B17D-22A0735B9C3E}" srcId="{AF97AA48-E5C7-4785-BFF6-7BB46A0E20C6}" destId="{7C1F200E-D199-401A-A440-F8CD174737D8}" srcOrd="2" destOrd="0" parTransId="{AC8ADB29-165B-45A7-98A6-EB3631FD4C39}" sibTransId="{99BAB06D-FEAC-4E8B-9A3D-B03F6C6DC66D}"/>
    <dgm:cxn modelId="{77EB72C3-AE2C-4CA9-823C-158DCC367174}" type="presOf" srcId="{19183F10-CAF8-420F-AA33-6068EC4FF45E}" destId="{F854D4B7-3E53-4ECD-B492-DB68CC16A6E6}" srcOrd="1" destOrd="0" presId="urn:microsoft.com/office/officeart/2005/8/layout/cycle2"/>
    <dgm:cxn modelId="{EEFA9CD8-EF47-4558-A4E8-6B1084C0EA74}" type="presOf" srcId="{68232822-7490-4485-8D5A-70EC1C6DB0BD}" destId="{8ACBD1D5-ACB6-469F-8D99-748AA3A1F5B8}" srcOrd="0" destOrd="0" presId="urn:microsoft.com/office/officeart/2005/8/layout/cycle2"/>
    <dgm:cxn modelId="{EE99F1E1-45FC-45AF-A128-A3DF20855C32}" srcId="{AF97AA48-E5C7-4785-BFF6-7BB46A0E20C6}" destId="{7FB2FD19-FE01-4BC8-AF70-AD56367CB18C}" srcOrd="1" destOrd="0" parTransId="{019FA875-0181-4BE3-B7B7-95AE49F9D485}" sibTransId="{D271EF7A-DD87-4F16-B3CE-26630378F992}"/>
    <dgm:cxn modelId="{A581DDE6-E029-49A9-9C0E-298183283AFD}" type="presOf" srcId="{B1A7BCFE-F611-4B42-8884-1F256B9AA54C}" destId="{D4E7F9C4-D36A-4DD9-B2D4-5C3E2A2DBFF9}" srcOrd="0" destOrd="0" presId="urn:microsoft.com/office/officeart/2005/8/layout/cycle2"/>
    <dgm:cxn modelId="{4B4B79F8-663C-4EF4-BB6A-75F5151C48AB}" srcId="{AF97AA48-E5C7-4785-BFF6-7BB46A0E20C6}" destId="{AED7E4B2-9380-44E6-8313-CC9CB88B6F6B}" srcOrd="0" destOrd="0" parTransId="{F2B4FE1E-93F3-403E-A2D5-4E15021FEC57}" sibTransId="{D99E1407-ED99-452E-8C56-F5D1D9B0AA1B}"/>
    <dgm:cxn modelId="{7C07720F-1A4E-4240-B0B7-281EF8EBC3C2}" type="presParOf" srcId="{85D89964-CFE5-43D5-8669-93813211C3C0}" destId="{4BBB1451-AFD1-41E9-8AB3-222763422BB6}" srcOrd="0" destOrd="0" presId="urn:microsoft.com/office/officeart/2005/8/layout/cycle2"/>
    <dgm:cxn modelId="{5C3D8782-F729-4C1C-AC5F-B61F7E2151BE}" type="presParOf" srcId="{85D89964-CFE5-43D5-8669-93813211C3C0}" destId="{7B8E4A31-898E-43B9-A879-78CF289C85C7}" srcOrd="1" destOrd="0" presId="urn:microsoft.com/office/officeart/2005/8/layout/cycle2"/>
    <dgm:cxn modelId="{4ABD0A34-F788-4A69-BB53-E5FE285781EB}" type="presParOf" srcId="{7B8E4A31-898E-43B9-A879-78CF289C85C7}" destId="{15AB089B-D3EA-4AD4-ABD7-96F7188095BD}" srcOrd="0" destOrd="0" presId="urn:microsoft.com/office/officeart/2005/8/layout/cycle2"/>
    <dgm:cxn modelId="{43B161BD-8735-4188-B85A-C349AFE01742}" type="presParOf" srcId="{85D89964-CFE5-43D5-8669-93813211C3C0}" destId="{7B647837-E4DE-471E-89A7-E3F1E30AA0AD}" srcOrd="2" destOrd="0" presId="urn:microsoft.com/office/officeart/2005/8/layout/cycle2"/>
    <dgm:cxn modelId="{4E7BF83E-92EE-45C3-96E6-49748E41B980}" type="presParOf" srcId="{85D89964-CFE5-43D5-8669-93813211C3C0}" destId="{2BD16FBA-E6D0-4FE9-B14A-61E2F651E79D}" srcOrd="3" destOrd="0" presId="urn:microsoft.com/office/officeart/2005/8/layout/cycle2"/>
    <dgm:cxn modelId="{197E3FD4-1ABA-4A94-B104-C695283A3AD7}" type="presParOf" srcId="{2BD16FBA-E6D0-4FE9-B14A-61E2F651E79D}" destId="{2B8173D3-606B-4775-913E-2E59AEEB5A31}" srcOrd="0" destOrd="0" presId="urn:microsoft.com/office/officeart/2005/8/layout/cycle2"/>
    <dgm:cxn modelId="{0BC5575F-C52E-480B-ACC0-3E46DFF56379}" type="presParOf" srcId="{85D89964-CFE5-43D5-8669-93813211C3C0}" destId="{48467E1B-0078-45F1-8F08-0F32E5581657}" srcOrd="4" destOrd="0" presId="urn:microsoft.com/office/officeart/2005/8/layout/cycle2"/>
    <dgm:cxn modelId="{A98ABCC5-8946-4862-928F-30FE3FE607FF}" type="presParOf" srcId="{85D89964-CFE5-43D5-8669-93813211C3C0}" destId="{2C4FEABC-09FA-4AA4-8DFD-67C1D4521A9F}" srcOrd="5" destOrd="0" presId="urn:microsoft.com/office/officeart/2005/8/layout/cycle2"/>
    <dgm:cxn modelId="{8049B875-8EC8-4AC1-9616-58285016235B}" type="presParOf" srcId="{2C4FEABC-09FA-4AA4-8DFD-67C1D4521A9F}" destId="{D8D15238-73E2-4926-8602-5D6EB9AF95A2}" srcOrd="0" destOrd="0" presId="urn:microsoft.com/office/officeart/2005/8/layout/cycle2"/>
    <dgm:cxn modelId="{394E98EE-EAC0-493E-A918-85BB7CF38C97}" type="presParOf" srcId="{85D89964-CFE5-43D5-8669-93813211C3C0}" destId="{8ACBD1D5-ACB6-469F-8D99-748AA3A1F5B8}" srcOrd="6" destOrd="0" presId="urn:microsoft.com/office/officeart/2005/8/layout/cycle2"/>
    <dgm:cxn modelId="{47C49F6A-8D2C-415B-A566-B8FE3D15097C}" type="presParOf" srcId="{85D89964-CFE5-43D5-8669-93813211C3C0}" destId="{C6921579-8E98-42C8-86C8-63109CD24F11}" srcOrd="7" destOrd="0" presId="urn:microsoft.com/office/officeart/2005/8/layout/cycle2"/>
    <dgm:cxn modelId="{4E8C8953-9629-4153-AD3E-A90BD677B050}" type="presParOf" srcId="{C6921579-8E98-42C8-86C8-63109CD24F11}" destId="{F854D4B7-3E53-4ECD-B492-DB68CC16A6E6}" srcOrd="0" destOrd="0" presId="urn:microsoft.com/office/officeart/2005/8/layout/cycle2"/>
    <dgm:cxn modelId="{77F026D2-8708-49E5-9246-5465311AC0D4}" type="presParOf" srcId="{85D89964-CFE5-43D5-8669-93813211C3C0}" destId="{D4E7F9C4-D36A-4DD9-B2D4-5C3E2A2DBFF9}" srcOrd="8" destOrd="0" presId="urn:microsoft.com/office/officeart/2005/8/layout/cycle2"/>
    <dgm:cxn modelId="{75613F22-18A2-4511-9286-AE0D76C1D952}" type="presParOf" srcId="{85D89964-CFE5-43D5-8669-93813211C3C0}" destId="{43D98A3F-1667-47D3-8D52-CB2500062C1F}" srcOrd="9" destOrd="0" presId="urn:microsoft.com/office/officeart/2005/8/layout/cycle2"/>
    <dgm:cxn modelId="{5DCDCDF3-8BD4-4F7D-8DD1-DD3C35F97578}" type="presParOf" srcId="{43D98A3F-1667-47D3-8D52-CB2500062C1F}" destId="{BDABDC85-6D47-43AB-8CAB-31FC32E15078}" srcOrd="0" destOrd="0" presId="urn:microsoft.com/office/officeart/2005/8/layout/cycle2"/>
    <dgm:cxn modelId="{886297D8-9F5E-4852-BBE2-2FE71CE63B94}" type="presParOf" srcId="{85D89964-CFE5-43D5-8669-93813211C3C0}" destId="{4A61DA07-ADB7-4C8E-B3C0-C03412055CD5}" srcOrd="10" destOrd="0" presId="urn:microsoft.com/office/officeart/2005/8/layout/cycle2"/>
    <dgm:cxn modelId="{800F4578-5A18-4796-B440-224C0F9488DD}" type="presParOf" srcId="{85D89964-CFE5-43D5-8669-93813211C3C0}" destId="{AC4071D4-AC33-46D2-8CE2-8E9B7C941CF1}" srcOrd="11" destOrd="0" presId="urn:microsoft.com/office/officeart/2005/8/layout/cycle2"/>
    <dgm:cxn modelId="{B606FCE2-113E-4FE7-9570-A28AAA8C5E80}" type="presParOf" srcId="{AC4071D4-AC33-46D2-8CE2-8E9B7C941CF1}" destId="{0AACBE8D-0DA6-4962-8005-AF5D84ACA197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F97AA48-E5C7-4785-BFF6-7BB46A0E20C6}" type="doc">
      <dgm:prSet loTypeId="urn:microsoft.com/office/officeart/2005/8/layout/cycle2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AED7E4B2-9380-44E6-8313-CC9CB88B6F6B}">
          <dgm:prSet phldrT="[Text]" custT="1"/>
          <dgm:spPr>
            <a:solidFill>
              <a:schemeClr val="bg1"/>
            </a:solidFill>
            <a:ln w="28575">
              <a:solidFill>
                <a:schemeClr val="tx1"/>
              </a:solidFill>
            </a:ln>
          </dgm:spPr>
          <dgm:t>
            <a:bodyPr/>
            <a:lstStyle/>
            <a:p>
              <a:pPr algn="r">
                <a:lnSpc>
                  <a:spcPct val="150000"/>
                </a:lnSpc>
              </a:pPr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m:oMathPara>
              </a14:m>
              <a:endParaRPr lang="en-US" sz="1800">
                <a:solidFill>
                  <a:schemeClr val="tx1"/>
                </a:solidFill>
              </a:endParaRPr>
            </a:p>
          </dgm:t>
        </dgm:pt>
      </mc:Choice>
      <mc:Fallback xmlns="">
        <dgm:pt modelId="{AED7E4B2-9380-44E6-8313-CC9CB88B6F6B}">
          <dgm:prSet phldrT="[Text]" custT="1"/>
          <dgm:spPr>
            <a:solidFill>
              <a:schemeClr val="bg1"/>
            </a:solidFill>
            <a:ln w="28575">
              <a:solidFill>
                <a:schemeClr val="tx1"/>
              </a:solidFill>
            </a:ln>
          </dgm:spPr>
          <dgm:t>
            <a:bodyPr/>
            <a:lstStyle/>
            <a:p>
              <a:pPr algn="r">
                <a:lnSpc>
                  <a:spcPct val="150000"/>
                </a:lnSpc>
              </a:pPr>
              <a:r>
                <a:rPr lang="en-US" sz="1800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𝑃_1</a:t>
              </a:r>
              <a:endParaRPr lang="en-US" sz="1800">
                <a:solidFill>
                  <a:schemeClr val="tx1"/>
                </a:solidFill>
              </a:endParaRPr>
            </a:p>
          </dgm:t>
        </dgm:pt>
      </mc:Fallback>
    </mc:AlternateContent>
    <dgm:pt modelId="{F2B4FE1E-93F3-403E-A2D5-4E15021FEC57}" type="parTrans" cxnId="{4B4B79F8-663C-4EF4-BB6A-75F5151C48AB}">
      <dgm:prSet/>
      <dgm:spPr/>
      <dgm:t>
        <a:bodyPr/>
        <a:lstStyle/>
        <a:p>
          <a:endParaRPr lang="en-US"/>
        </a:p>
      </dgm:t>
    </dgm:pt>
    <dgm:pt modelId="{D99E1407-ED99-452E-8C56-F5D1D9B0AA1B}" type="sibTrans" cxnId="{4B4B79F8-663C-4EF4-BB6A-75F5151C48AB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7FB2FD19-FE01-4BC8-AF70-AD56367CB18C}">
          <dgm:prSet phldrT="[Text]" custT="1"/>
          <dgm:spPr>
            <a:solidFill>
              <a:schemeClr val="accent2">
                <a:lumMod val="40000"/>
                <a:lumOff val="60000"/>
              </a:schemeClr>
            </a:solidFill>
            <a:ln w="28575">
              <a:solidFill>
                <a:srgbClr val="C00000"/>
              </a:solidFill>
            </a:ln>
          </dgm:spPr>
          <dgm:t>
            <a:bodyPr/>
            <a:lstStyle/>
            <a:p>
              <a:pPr algn="r">
                <a:lnSpc>
                  <a:spcPct val="150000"/>
                </a:lnSpc>
              </a:pPr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m:oMathPara>
              </a14:m>
              <a:endParaRPr lang="en-US" sz="1800">
                <a:solidFill>
                  <a:srgbClr val="C00000"/>
                </a:solidFill>
              </a:endParaRPr>
            </a:p>
          </dgm:t>
        </dgm:pt>
      </mc:Choice>
      <mc:Fallback xmlns="">
        <dgm:pt modelId="{7FB2FD19-FE01-4BC8-AF70-AD56367CB18C}">
          <dgm:prSet phldrT="[Text]" custT="1"/>
          <dgm:spPr>
            <a:solidFill>
              <a:schemeClr val="accent2">
                <a:lumMod val="40000"/>
                <a:lumOff val="60000"/>
              </a:schemeClr>
            </a:solidFill>
            <a:ln w="28575">
              <a:solidFill>
                <a:srgbClr val="C00000"/>
              </a:solidFill>
            </a:ln>
          </dgm:spPr>
          <dgm:t>
            <a:bodyPr/>
            <a:lstStyle/>
            <a:p>
              <a:pPr algn="r">
                <a:lnSpc>
                  <a:spcPct val="150000"/>
                </a:lnSpc>
              </a:pPr>
              <a:r>
                <a:rPr lang="en-US" sz="1800" b="0" i="0">
                  <a:solidFill>
                    <a:srgbClr val="C00000"/>
                  </a:solidFill>
                  <a:latin typeface="Cambria Math" panose="02040503050406030204" pitchFamily="18" charset="0"/>
                </a:rPr>
                <a:t>𝑃_2</a:t>
              </a:r>
              <a:endParaRPr lang="en-US" sz="1800">
                <a:solidFill>
                  <a:srgbClr val="C00000"/>
                </a:solidFill>
              </a:endParaRPr>
            </a:p>
          </dgm:t>
        </dgm:pt>
      </mc:Fallback>
    </mc:AlternateContent>
    <dgm:pt modelId="{019FA875-0181-4BE3-B7B7-95AE49F9D485}" type="parTrans" cxnId="{EE99F1E1-45FC-45AF-A128-A3DF20855C32}">
      <dgm:prSet/>
      <dgm:spPr/>
      <dgm:t>
        <a:bodyPr/>
        <a:lstStyle/>
        <a:p>
          <a:endParaRPr lang="en-US"/>
        </a:p>
      </dgm:t>
    </dgm:pt>
    <dgm:pt modelId="{D271EF7A-DD87-4F16-B3CE-26630378F992}" type="sibTrans" cxnId="{EE99F1E1-45FC-45AF-A128-A3DF20855C32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7C1F200E-D199-401A-A440-F8CD174737D8}">
          <dgm:prSet phldrT="[Text]" custT="1"/>
          <dgm:spPr>
            <a:solidFill>
              <a:schemeClr val="bg1"/>
            </a:solidFill>
            <a:ln w="28575">
              <a:solidFill>
                <a:schemeClr val="tx1"/>
              </a:solidFill>
            </a:ln>
          </dgm:spPr>
          <dgm:t>
            <a:bodyPr/>
            <a:lstStyle/>
            <a:p>
              <a:pPr algn="just">
                <a:lnSpc>
                  <a:spcPct val="150000"/>
                </a:lnSpc>
              </a:pPr>
              <a14:m>
                <m:oMathPara xmlns:m="http://schemas.openxmlformats.org/officeDocument/2006/math">
                  <m:oMathParaPr>
                    <m:jc m:val="center"/>
                  </m:oMathParaPr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m:oMathPara>
              </a14:m>
              <a:endParaRPr lang="en-US" sz="1800">
                <a:solidFill>
                  <a:schemeClr val="tx1"/>
                </a:solidFill>
              </a:endParaRPr>
            </a:p>
          </dgm:t>
        </dgm:pt>
      </mc:Choice>
      <mc:Fallback xmlns="">
        <dgm:pt modelId="{7C1F200E-D199-401A-A440-F8CD174737D8}">
          <dgm:prSet phldrT="[Text]" custT="1"/>
          <dgm:spPr>
            <a:solidFill>
              <a:schemeClr val="bg1"/>
            </a:solidFill>
            <a:ln w="28575">
              <a:solidFill>
                <a:schemeClr val="tx1"/>
              </a:solidFill>
            </a:ln>
          </dgm:spPr>
          <dgm:t>
            <a:bodyPr/>
            <a:lstStyle/>
            <a:p>
              <a:pPr algn="just">
                <a:lnSpc>
                  <a:spcPct val="150000"/>
                </a:lnSpc>
              </a:pPr>
              <a:r>
                <a:rPr lang="en-US" sz="1800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𝑃_3</a:t>
              </a:r>
              <a:endParaRPr lang="en-US" sz="1800">
                <a:solidFill>
                  <a:schemeClr val="tx1"/>
                </a:solidFill>
              </a:endParaRPr>
            </a:p>
          </dgm:t>
        </dgm:pt>
      </mc:Fallback>
    </mc:AlternateContent>
    <dgm:pt modelId="{AC8ADB29-165B-45A7-98A6-EB3631FD4C39}" type="parTrans" cxnId="{F65359BA-BA10-4D58-B17D-22A0735B9C3E}">
      <dgm:prSet/>
      <dgm:spPr/>
      <dgm:t>
        <a:bodyPr/>
        <a:lstStyle/>
        <a:p>
          <a:endParaRPr lang="en-US"/>
        </a:p>
      </dgm:t>
    </dgm:pt>
    <dgm:pt modelId="{99BAB06D-FEAC-4E8B-9A3D-B03F6C6DC66D}" type="sibTrans" cxnId="{F65359BA-BA10-4D58-B17D-22A0735B9C3E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B1A7BCFE-F611-4B42-8884-1F256B9AA54C}">
          <dgm:prSet phldrT="[Text]" custT="1"/>
          <dgm:spPr>
            <a:solidFill>
              <a:schemeClr val="bg1"/>
            </a:solidFill>
            <a:ln w="28575">
              <a:solidFill>
                <a:schemeClr val="tx1"/>
              </a:solidFill>
            </a:ln>
          </dgm:spPr>
          <dgm:t>
            <a:bodyPr/>
            <a:lstStyle/>
            <a:p>
              <a:pPr algn="r">
                <a:lnSpc>
                  <a:spcPct val="150000"/>
                </a:lnSpc>
              </a:pPr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m:oMathPara>
              </a14:m>
              <a:endParaRPr lang="en-US" sz="1800">
                <a:solidFill>
                  <a:schemeClr val="tx1"/>
                </a:solidFill>
              </a:endParaRPr>
            </a:p>
          </dgm:t>
        </dgm:pt>
      </mc:Choice>
      <mc:Fallback xmlns="">
        <dgm:pt modelId="{B1A7BCFE-F611-4B42-8884-1F256B9AA54C}">
          <dgm:prSet phldrT="[Text]" custT="1"/>
          <dgm:spPr>
            <a:solidFill>
              <a:schemeClr val="bg1"/>
            </a:solidFill>
            <a:ln w="28575">
              <a:solidFill>
                <a:schemeClr val="tx1"/>
              </a:solidFill>
            </a:ln>
          </dgm:spPr>
          <dgm:t>
            <a:bodyPr/>
            <a:lstStyle/>
            <a:p>
              <a:pPr algn="r">
                <a:lnSpc>
                  <a:spcPct val="150000"/>
                </a:lnSpc>
              </a:pPr>
              <a:r>
                <a:rPr lang="en-US" sz="1800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𝑃_5</a:t>
              </a:r>
              <a:endParaRPr lang="en-US" sz="1800">
                <a:solidFill>
                  <a:schemeClr val="tx1"/>
                </a:solidFill>
              </a:endParaRPr>
            </a:p>
          </dgm:t>
        </dgm:pt>
      </mc:Fallback>
    </mc:AlternateContent>
    <dgm:pt modelId="{249D6325-9CB6-416B-95EA-9D562CE486CC}" type="parTrans" cxnId="{B70956AC-45C2-47D2-B5C4-21C8413F6E73}">
      <dgm:prSet/>
      <dgm:spPr/>
      <dgm:t>
        <a:bodyPr/>
        <a:lstStyle/>
        <a:p>
          <a:endParaRPr lang="en-US"/>
        </a:p>
      </dgm:t>
    </dgm:pt>
    <dgm:pt modelId="{6C14EA50-DE13-4D4F-97AD-332CA81CE487}" type="sibTrans" cxnId="{B70956AC-45C2-47D2-B5C4-21C8413F6E73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5ECEA214-C4F4-43F5-BCE2-A8974F4CC96E}">
          <dgm:prSet phldrT="[Text]" custT="1"/>
          <dgm:spPr>
            <a:solidFill>
              <a:schemeClr val="bg1"/>
            </a:solidFill>
            <a:ln w="28575">
              <a:solidFill>
                <a:schemeClr val="tx1"/>
              </a:solidFill>
            </a:ln>
          </dgm:spPr>
          <dgm:t>
            <a:bodyPr/>
            <a:lstStyle/>
            <a:p>
              <a:pPr algn="r">
                <a:lnSpc>
                  <a:spcPct val="150000"/>
                </a:lnSpc>
              </a:pPr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</m:oMath>
                </m:oMathPara>
              </a14:m>
              <a:endParaRPr lang="en-US" sz="1800">
                <a:solidFill>
                  <a:schemeClr val="tx1"/>
                </a:solidFill>
              </a:endParaRPr>
            </a:p>
          </dgm:t>
        </dgm:pt>
      </mc:Choice>
      <mc:Fallback xmlns="">
        <dgm:pt modelId="{5ECEA214-C4F4-43F5-BCE2-A8974F4CC96E}">
          <dgm:prSet phldrT="[Text]" custT="1"/>
          <dgm:spPr>
            <a:solidFill>
              <a:schemeClr val="bg1"/>
            </a:solidFill>
            <a:ln w="28575">
              <a:solidFill>
                <a:schemeClr val="tx1"/>
              </a:solidFill>
            </a:ln>
          </dgm:spPr>
          <dgm:t>
            <a:bodyPr/>
            <a:lstStyle/>
            <a:p>
              <a:pPr algn="r">
                <a:lnSpc>
                  <a:spcPct val="150000"/>
                </a:lnSpc>
              </a:pPr>
              <a:r>
                <a:rPr lang="en-US" sz="1800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𝑃_6</a:t>
              </a:r>
              <a:endParaRPr lang="en-US" sz="1800">
                <a:solidFill>
                  <a:schemeClr val="tx1"/>
                </a:solidFill>
              </a:endParaRPr>
            </a:p>
          </dgm:t>
        </dgm:pt>
      </mc:Fallback>
    </mc:AlternateContent>
    <dgm:pt modelId="{C748CD39-6D6D-41D7-B8E8-1AE3C206175C}" type="parTrans" cxnId="{66A15D9E-FE1A-4303-87CE-83DC063D5D8C}">
      <dgm:prSet/>
      <dgm:spPr/>
      <dgm:t>
        <a:bodyPr/>
        <a:lstStyle/>
        <a:p>
          <a:endParaRPr lang="en-US"/>
        </a:p>
      </dgm:t>
    </dgm:pt>
    <dgm:pt modelId="{91D2CA8F-04AC-4744-9083-9BEC8B1E6FA5}" type="sibTrans" cxnId="{66A15D9E-FE1A-4303-87CE-83DC063D5D8C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68232822-7490-4485-8D5A-70EC1C6DB0BD}">
          <dgm:prSet phldrT="[Text]" custT="1"/>
          <dgm:spPr>
            <a:noFill/>
            <a:ln w="28575">
              <a:solidFill>
                <a:schemeClr val="tx1"/>
              </a:solidFill>
            </a:ln>
          </dgm:spPr>
          <dgm:t>
            <a:bodyPr/>
            <a:lstStyle/>
            <a:p>
              <a:pPr algn="r">
                <a:lnSpc>
                  <a:spcPct val="150000"/>
                </a:lnSpc>
              </a:pPr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m:oMathPara>
              </a14:m>
              <a:endParaRPr lang="en-US" sz="1800">
                <a:solidFill>
                  <a:schemeClr val="tx1"/>
                </a:solidFill>
              </a:endParaRPr>
            </a:p>
          </dgm:t>
        </dgm:pt>
      </mc:Choice>
      <mc:Fallback xmlns="">
        <dgm:pt modelId="{68232822-7490-4485-8D5A-70EC1C6DB0BD}">
          <dgm:prSet phldrT="[Text]" custT="1"/>
          <dgm:spPr>
            <a:noFill/>
            <a:ln w="28575">
              <a:solidFill>
                <a:schemeClr val="tx1"/>
              </a:solidFill>
            </a:ln>
          </dgm:spPr>
          <dgm:t>
            <a:bodyPr/>
            <a:lstStyle/>
            <a:p>
              <a:pPr algn="r">
                <a:lnSpc>
                  <a:spcPct val="150000"/>
                </a:lnSpc>
              </a:pPr>
              <a:r>
                <a:rPr lang="en-US" sz="1800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𝑃_4</a:t>
              </a:r>
              <a:endParaRPr lang="en-US" sz="1800">
                <a:solidFill>
                  <a:schemeClr val="tx1"/>
                </a:solidFill>
              </a:endParaRPr>
            </a:p>
          </dgm:t>
        </dgm:pt>
      </mc:Fallback>
    </mc:AlternateContent>
    <dgm:pt modelId="{964F89A4-4DA8-4E8D-8A54-8FF213F41F4D}" type="parTrans" cxnId="{2818794A-2461-4C7D-8C10-4DB4C31AB781}">
      <dgm:prSet/>
      <dgm:spPr/>
      <dgm:t>
        <a:bodyPr/>
        <a:lstStyle/>
        <a:p>
          <a:endParaRPr lang="en-US"/>
        </a:p>
      </dgm:t>
    </dgm:pt>
    <dgm:pt modelId="{19183F10-CAF8-420F-AA33-6068EC4FF45E}" type="sibTrans" cxnId="{2818794A-2461-4C7D-8C10-4DB4C31AB781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endParaRPr lang="en-US"/>
        </a:p>
      </dgm:t>
    </dgm:pt>
    <dgm:pt modelId="{85D89964-CFE5-43D5-8669-93813211C3C0}" type="pres">
      <dgm:prSet presAssocID="{AF97AA48-E5C7-4785-BFF6-7BB46A0E20C6}" presName="cycle" presStyleCnt="0">
        <dgm:presLayoutVars>
          <dgm:dir/>
          <dgm:resizeHandles val="exact"/>
        </dgm:presLayoutVars>
      </dgm:prSet>
      <dgm:spPr/>
    </dgm:pt>
    <dgm:pt modelId="{4BBB1451-AFD1-41E9-8AB3-222763422BB6}" type="pres">
      <dgm:prSet presAssocID="{AED7E4B2-9380-44E6-8313-CC9CB88B6F6B}" presName="node" presStyleLbl="node1" presStyleIdx="0" presStyleCnt="6" custScaleX="75683" custScaleY="75683">
        <dgm:presLayoutVars>
          <dgm:bulletEnabled val="1"/>
        </dgm:presLayoutVars>
      </dgm:prSet>
      <dgm:spPr/>
    </dgm:pt>
    <dgm:pt modelId="{7B8E4A31-898E-43B9-A879-78CF289C85C7}" type="pres">
      <dgm:prSet presAssocID="{D99E1407-ED99-452E-8C56-F5D1D9B0AA1B}" presName="sibTrans" presStyleLbl="sibTrans2D1" presStyleIdx="0" presStyleCnt="6"/>
      <dgm:spPr/>
    </dgm:pt>
    <dgm:pt modelId="{15AB089B-D3EA-4AD4-ABD7-96F7188095BD}" type="pres">
      <dgm:prSet presAssocID="{D99E1407-ED99-452E-8C56-F5D1D9B0AA1B}" presName="connectorText" presStyleLbl="sibTrans2D1" presStyleIdx="0" presStyleCnt="6"/>
      <dgm:spPr/>
    </dgm:pt>
    <dgm:pt modelId="{7B647837-E4DE-471E-89A7-E3F1E30AA0AD}" type="pres">
      <dgm:prSet presAssocID="{7FB2FD19-FE01-4BC8-AF70-AD56367CB18C}" presName="node" presStyleLbl="node1" presStyleIdx="1" presStyleCnt="6" custScaleX="75683" custScaleY="75683">
        <dgm:presLayoutVars>
          <dgm:bulletEnabled val="1"/>
        </dgm:presLayoutVars>
      </dgm:prSet>
      <dgm:spPr/>
    </dgm:pt>
    <dgm:pt modelId="{2BD16FBA-E6D0-4FE9-B14A-61E2F651E79D}" type="pres">
      <dgm:prSet presAssocID="{D271EF7A-DD87-4F16-B3CE-26630378F992}" presName="sibTrans" presStyleLbl="sibTrans2D1" presStyleIdx="1" presStyleCnt="6"/>
      <dgm:spPr/>
    </dgm:pt>
    <dgm:pt modelId="{2B8173D3-606B-4775-913E-2E59AEEB5A31}" type="pres">
      <dgm:prSet presAssocID="{D271EF7A-DD87-4F16-B3CE-26630378F992}" presName="connectorText" presStyleLbl="sibTrans2D1" presStyleIdx="1" presStyleCnt="6"/>
      <dgm:spPr/>
    </dgm:pt>
    <dgm:pt modelId="{48467E1B-0078-45F1-8F08-0F32E5581657}" type="pres">
      <dgm:prSet presAssocID="{7C1F200E-D199-401A-A440-F8CD174737D8}" presName="node" presStyleLbl="node1" presStyleIdx="2" presStyleCnt="6" custScaleX="75683" custScaleY="75683">
        <dgm:presLayoutVars>
          <dgm:bulletEnabled val="1"/>
        </dgm:presLayoutVars>
      </dgm:prSet>
      <dgm:spPr/>
    </dgm:pt>
    <dgm:pt modelId="{2C4FEABC-09FA-4AA4-8DFD-67C1D4521A9F}" type="pres">
      <dgm:prSet presAssocID="{99BAB06D-FEAC-4E8B-9A3D-B03F6C6DC66D}" presName="sibTrans" presStyleLbl="sibTrans2D1" presStyleIdx="2" presStyleCnt="6"/>
      <dgm:spPr/>
    </dgm:pt>
    <dgm:pt modelId="{D8D15238-73E2-4926-8602-5D6EB9AF95A2}" type="pres">
      <dgm:prSet presAssocID="{99BAB06D-FEAC-4E8B-9A3D-B03F6C6DC66D}" presName="connectorText" presStyleLbl="sibTrans2D1" presStyleIdx="2" presStyleCnt="6"/>
      <dgm:spPr/>
    </dgm:pt>
    <dgm:pt modelId="{8ACBD1D5-ACB6-469F-8D99-748AA3A1F5B8}" type="pres">
      <dgm:prSet presAssocID="{68232822-7490-4485-8D5A-70EC1C6DB0BD}" presName="node" presStyleLbl="node1" presStyleIdx="3" presStyleCnt="6" custScaleX="75683" custScaleY="75683">
        <dgm:presLayoutVars>
          <dgm:bulletEnabled val="1"/>
        </dgm:presLayoutVars>
      </dgm:prSet>
      <dgm:spPr/>
    </dgm:pt>
    <dgm:pt modelId="{C6921579-8E98-42C8-86C8-63109CD24F11}" type="pres">
      <dgm:prSet presAssocID="{19183F10-CAF8-420F-AA33-6068EC4FF45E}" presName="sibTrans" presStyleLbl="sibTrans2D1" presStyleIdx="3" presStyleCnt="6"/>
      <dgm:spPr/>
    </dgm:pt>
    <dgm:pt modelId="{F854D4B7-3E53-4ECD-B492-DB68CC16A6E6}" type="pres">
      <dgm:prSet presAssocID="{19183F10-CAF8-420F-AA33-6068EC4FF45E}" presName="connectorText" presStyleLbl="sibTrans2D1" presStyleIdx="3" presStyleCnt="6"/>
      <dgm:spPr/>
    </dgm:pt>
    <dgm:pt modelId="{D4E7F9C4-D36A-4DD9-B2D4-5C3E2A2DBFF9}" type="pres">
      <dgm:prSet presAssocID="{B1A7BCFE-F611-4B42-8884-1F256B9AA54C}" presName="node" presStyleLbl="node1" presStyleIdx="4" presStyleCnt="6" custScaleX="75683" custScaleY="75683">
        <dgm:presLayoutVars>
          <dgm:bulletEnabled val="1"/>
        </dgm:presLayoutVars>
      </dgm:prSet>
      <dgm:spPr/>
    </dgm:pt>
    <dgm:pt modelId="{43D98A3F-1667-47D3-8D52-CB2500062C1F}" type="pres">
      <dgm:prSet presAssocID="{6C14EA50-DE13-4D4F-97AD-332CA81CE487}" presName="sibTrans" presStyleLbl="sibTrans2D1" presStyleIdx="4" presStyleCnt="6"/>
      <dgm:spPr/>
    </dgm:pt>
    <dgm:pt modelId="{BDABDC85-6D47-43AB-8CAB-31FC32E15078}" type="pres">
      <dgm:prSet presAssocID="{6C14EA50-DE13-4D4F-97AD-332CA81CE487}" presName="connectorText" presStyleLbl="sibTrans2D1" presStyleIdx="4" presStyleCnt="6"/>
      <dgm:spPr/>
    </dgm:pt>
    <dgm:pt modelId="{4A61DA07-ADB7-4C8E-B3C0-C03412055CD5}" type="pres">
      <dgm:prSet presAssocID="{5ECEA214-C4F4-43F5-BCE2-A8974F4CC96E}" presName="node" presStyleLbl="node1" presStyleIdx="5" presStyleCnt="6" custScaleX="75683" custScaleY="75683">
        <dgm:presLayoutVars>
          <dgm:bulletEnabled val="1"/>
        </dgm:presLayoutVars>
      </dgm:prSet>
      <dgm:spPr/>
    </dgm:pt>
    <dgm:pt modelId="{AC4071D4-AC33-46D2-8CE2-8E9B7C941CF1}" type="pres">
      <dgm:prSet presAssocID="{91D2CA8F-04AC-4744-9083-9BEC8B1E6FA5}" presName="sibTrans" presStyleLbl="sibTrans2D1" presStyleIdx="5" presStyleCnt="6"/>
      <dgm:spPr/>
    </dgm:pt>
    <dgm:pt modelId="{0AACBE8D-0DA6-4962-8005-AF5D84ACA197}" type="pres">
      <dgm:prSet presAssocID="{91D2CA8F-04AC-4744-9083-9BEC8B1E6FA5}" presName="connectorText" presStyleLbl="sibTrans2D1" presStyleIdx="5" presStyleCnt="6"/>
      <dgm:spPr/>
    </dgm:pt>
  </dgm:ptLst>
  <dgm:cxnLst>
    <dgm:cxn modelId="{FE7A0004-BF5E-4A3A-B039-20AB8B65A1BC}" type="presOf" srcId="{91D2CA8F-04AC-4744-9083-9BEC8B1E6FA5}" destId="{AC4071D4-AC33-46D2-8CE2-8E9B7C941CF1}" srcOrd="0" destOrd="0" presId="urn:microsoft.com/office/officeart/2005/8/layout/cycle2"/>
    <dgm:cxn modelId="{D7F1910E-4AC5-46A7-8500-0D0B142CB856}" type="presOf" srcId="{91D2CA8F-04AC-4744-9083-9BEC8B1E6FA5}" destId="{0AACBE8D-0DA6-4962-8005-AF5D84ACA197}" srcOrd="1" destOrd="0" presId="urn:microsoft.com/office/officeart/2005/8/layout/cycle2"/>
    <dgm:cxn modelId="{A44A9E25-3F4F-413E-B464-49AA633F6A6D}" type="presOf" srcId="{D99E1407-ED99-452E-8C56-F5D1D9B0AA1B}" destId="{15AB089B-D3EA-4AD4-ABD7-96F7188095BD}" srcOrd="1" destOrd="0" presId="urn:microsoft.com/office/officeart/2005/8/layout/cycle2"/>
    <dgm:cxn modelId="{0CFEFA26-32DD-4C39-B850-FCCA58C8F0E6}" type="presOf" srcId="{D271EF7A-DD87-4F16-B3CE-26630378F992}" destId="{2BD16FBA-E6D0-4FE9-B14A-61E2F651E79D}" srcOrd="0" destOrd="0" presId="urn:microsoft.com/office/officeart/2005/8/layout/cycle2"/>
    <dgm:cxn modelId="{3E8DD72A-CF5E-4166-AF86-1291388CD185}" type="presOf" srcId="{6C14EA50-DE13-4D4F-97AD-332CA81CE487}" destId="{43D98A3F-1667-47D3-8D52-CB2500062C1F}" srcOrd="0" destOrd="0" presId="urn:microsoft.com/office/officeart/2005/8/layout/cycle2"/>
    <dgm:cxn modelId="{E8243930-6AA2-4CF7-8D06-A884A4946F59}" type="presOf" srcId="{AED7E4B2-9380-44E6-8313-CC9CB88B6F6B}" destId="{4BBB1451-AFD1-41E9-8AB3-222763422BB6}" srcOrd="0" destOrd="0" presId="urn:microsoft.com/office/officeart/2005/8/layout/cycle2"/>
    <dgm:cxn modelId="{F6B47A3A-941E-4FB5-9636-2FD530BBBAFC}" type="presOf" srcId="{5ECEA214-C4F4-43F5-BCE2-A8974F4CC96E}" destId="{4A61DA07-ADB7-4C8E-B3C0-C03412055CD5}" srcOrd="0" destOrd="0" presId="urn:microsoft.com/office/officeart/2005/8/layout/cycle2"/>
    <dgm:cxn modelId="{F9133D4A-C363-4D7B-865A-69315174C41E}" type="presOf" srcId="{7FB2FD19-FE01-4BC8-AF70-AD56367CB18C}" destId="{7B647837-E4DE-471E-89A7-E3F1E30AA0AD}" srcOrd="0" destOrd="0" presId="urn:microsoft.com/office/officeart/2005/8/layout/cycle2"/>
    <dgm:cxn modelId="{2818794A-2461-4C7D-8C10-4DB4C31AB781}" srcId="{AF97AA48-E5C7-4785-BFF6-7BB46A0E20C6}" destId="{68232822-7490-4485-8D5A-70EC1C6DB0BD}" srcOrd="3" destOrd="0" parTransId="{964F89A4-4DA8-4E8D-8A54-8FF213F41F4D}" sibTransId="{19183F10-CAF8-420F-AA33-6068EC4FF45E}"/>
    <dgm:cxn modelId="{E979894C-CD6B-4342-AFFA-55068299EC24}" type="presOf" srcId="{99BAB06D-FEAC-4E8B-9A3D-B03F6C6DC66D}" destId="{D8D15238-73E2-4926-8602-5D6EB9AF95A2}" srcOrd="1" destOrd="0" presId="urn:microsoft.com/office/officeart/2005/8/layout/cycle2"/>
    <dgm:cxn modelId="{5F170175-2569-4302-AED4-B85B673F57DC}" type="presOf" srcId="{7C1F200E-D199-401A-A440-F8CD174737D8}" destId="{48467E1B-0078-45F1-8F08-0F32E5581657}" srcOrd="0" destOrd="0" presId="urn:microsoft.com/office/officeart/2005/8/layout/cycle2"/>
    <dgm:cxn modelId="{A2323377-8932-4375-8114-F5DB001004FF}" type="presOf" srcId="{19183F10-CAF8-420F-AA33-6068EC4FF45E}" destId="{C6921579-8E98-42C8-86C8-63109CD24F11}" srcOrd="0" destOrd="0" presId="urn:microsoft.com/office/officeart/2005/8/layout/cycle2"/>
    <dgm:cxn modelId="{CF836779-440D-4F80-9227-5C63F0FD9F69}" type="presOf" srcId="{AF97AA48-E5C7-4785-BFF6-7BB46A0E20C6}" destId="{85D89964-CFE5-43D5-8669-93813211C3C0}" srcOrd="0" destOrd="0" presId="urn:microsoft.com/office/officeart/2005/8/layout/cycle2"/>
    <dgm:cxn modelId="{34941D99-F9A9-4239-A988-4FA0027542C4}" type="presOf" srcId="{6C14EA50-DE13-4D4F-97AD-332CA81CE487}" destId="{BDABDC85-6D47-43AB-8CAB-31FC32E15078}" srcOrd="1" destOrd="0" presId="urn:microsoft.com/office/officeart/2005/8/layout/cycle2"/>
    <dgm:cxn modelId="{66A15D9E-FE1A-4303-87CE-83DC063D5D8C}" srcId="{AF97AA48-E5C7-4785-BFF6-7BB46A0E20C6}" destId="{5ECEA214-C4F4-43F5-BCE2-A8974F4CC96E}" srcOrd="5" destOrd="0" parTransId="{C748CD39-6D6D-41D7-B8E8-1AE3C206175C}" sibTransId="{91D2CA8F-04AC-4744-9083-9BEC8B1E6FA5}"/>
    <dgm:cxn modelId="{A740E5A0-2EAA-43D8-89A5-D993B7B1E14C}" type="presOf" srcId="{99BAB06D-FEAC-4E8B-9A3D-B03F6C6DC66D}" destId="{2C4FEABC-09FA-4AA4-8DFD-67C1D4521A9F}" srcOrd="0" destOrd="0" presId="urn:microsoft.com/office/officeart/2005/8/layout/cycle2"/>
    <dgm:cxn modelId="{693EEAA3-C2C7-4F94-BD83-83E88B5D8FF6}" type="presOf" srcId="{D271EF7A-DD87-4F16-B3CE-26630378F992}" destId="{2B8173D3-606B-4775-913E-2E59AEEB5A31}" srcOrd="1" destOrd="0" presId="urn:microsoft.com/office/officeart/2005/8/layout/cycle2"/>
    <dgm:cxn modelId="{67C1A6A5-7DD6-44C4-BDC2-476832CFC09D}" type="presOf" srcId="{D99E1407-ED99-452E-8C56-F5D1D9B0AA1B}" destId="{7B8E4A31-898E-43B9-A879-78CF289C85C7}" srcOrd="0" destOrd="0" presId="urn:microsoft.com/office/officeart/2005/8/layout/cycle2"/>
    <dgm:cxn modelId="{B70956AC-45C2-47D2-B5C4-21C8413F6E73}" srcId="{AF97AA48-E5C7-4785-BFF6-7BB46A0E20C6}" destId="{B1A7BCFE-F611-4B42-8884-1F256B9AA54C}" srcOrd="4" destOrd="0" parTransId="{249D6325-9CB6-416B-95EA-9D562CE486CC}" sibTransId="{6C14EA50-DE13-4D4F-97AD-332CA81CE487}"/>
    <dgm:cxn modelId="{F65359BA-BA10-4D58-B17D-22A0735B9C3E}" srcId="{AF97AA48-E5C7-4785-BFF6-7BB46A0E20C6}" destId="{7C1F200E-D199-401A-A440-F8CD174737D8}" srcOrd="2" destOrd="0" parTransId="{AC8ADB29-165B-45A7-98A6-EB3631FD4C39}" sibTransId="{99BAB06D-FEAC-4E8B-9A3D-B03F6C6DC66D}"/>
    <dgm:cxn modelId="{77EB72C3-AE2C-4CA9-823C-158DCC367174}" type="presOf" srcId="{19183F10-CAF8-420F-AA33-6068EC4FF45E}" destId="{F854D4B7-3E53-4ECD-B492-DB68CC16A6E6}" srcOrd="1" destOrd="0" presId="urn:microsoft.com/office/officeart/2005/8/layout/cycle2"/>
    <dgm:cxn modelId="{EEFA9CD8-EF47-4558-A4E8-6B1084C0EA74}" type="presOf" srcId="{68232822-7490-4485-8D5A-70EC1C6DB0BD}" destId="{8ACBD1D5-ACB6-469F-8D99-748AA3A1F5B8}" srcOrd="0" destOrd="0" presId="urn:microsoft.com/office/officeart/2005/8/layout/cycle2"/>
    <dgm:cxn modelId="{EE99F1E1-45FC-45AF-A128-A3DF20855C32}" srcId="{AF97AA48-E5C7-4785-BFF6-7BB46A0E20C6}" destId="{7FB2FD19-FE01-4BC8-AF70-AD56367CB18C}" srcOrd="1" destOrd="0" parTransId="{019FA875-0181-4BE3-B7B7-95AE49F9D485}" sibTransId="{D271EF7A-DD87-4F16-B3CE-26630378F992}"/>
    <dgm:cxn modelId="{A581DDE6-E029-49A9-9C0E-298183283AFD}" type="presOf" srcId="{B1A7BCFE-F611-4B42-8884-1F256B9AA54C}" destId="{D4E7F9C4-D36A-4DD9-B2D4-5C3E2A2DBFF9}" srcOrd="0" destOrd="0" presId="urn:microsoft.com/office/officeart/2005/8/layout/cycle2"/>
    <dgm:cxn modelId="{4B4B79F8-663C-4EF4-BB6A-75F5151C48AB}" srcId="{AF97AA48-E5C7-4785-BFF6-7BB46A0E20C6}" destId="{AED7E4B2-9380-44E6-8313-CC9CB88B6F6B}" srcOrd="0" destOrd="0" parTransId="{F2B4FE1E-93F3-403E-A2D5-4E15021FEC57}" sibTransId="{D99E1407-ED99-452E-8C56-F5D1D9B0AA1B}"/>
    <dgm:cxn modelId="{7C07720F-1A4E-4240-B0B7-281EF8EBC3C2}" type="presParOf" srcId="{85D89964-CFE5-43D5-8669-93813211C3C0}" destId="{4BBB1451-AFD1-41E9-8AB3-222763422BB6}" srcOrd="0" destOrd="0" presId="urn:microsoft.com/office/officeart/2005/8/layout/cycle2"/>
    <dgm:cxn modelId="{5C3D8782-F729-4C1C-AC5F-B61F7E2151BE}" type="presParOf" srcId="{85D89964-CFE5-43D5-8669-93813211C3C0}" destId="{7B8E4A31-898E-43B9-A879-78CF289C85C7}" srcOrd="1" destOrd="0" presId="urn:microsoft.com/office/officeart/2005/8/layout/cycle2"/>
    <dgm:cxn modelId="{4ABD0A34-F788-4A69-BB53-E5FE285781EB}" type="presParOf" srcId="{7B8E4A31-898E-43B9-A879-78CF289C85C7}" destId="{15AB089B-D3EA-4AD4-ABD7-96F7188095BD}" srcOrd="0" destOrd="0" presId="urn:microsoft.com/office/officeart/2005/8/layout/cycle2"/>
    <dgm:cxn modelId="{43B161BD-8735-4188-B85A-C349AFE01742}" type="presParOf" srcId="{85D89964-CFE5-43D5-8669-93813211C3C0}" destId="{7B647837-E4DE-471E-89A7-E3F1E30AA0AD}" srcOrd="2" destOrd="0" presId="urn:microsoft.com/office/officeart/2005/8/layout/cycle2"/>
    <dgm:cxn modelId="{4E7BF83E-92EE-45C3-96E6-49748E41B980}" type="presParOf" srcId="{85D89964-CFE5-43D5-8669-93813211C3C0}" destId="{2BD16FBA-E6D0-4FE9-B14A-61E2F651E79D}" srcOrd="3" destOrd="0" presId="urn:microsoft.com/office/officeart/2005/8/layout/cycle2"/>
    <dgm:cxn modelId="{197E3FD4-1ABA-4A94-B104-C695283A3AD7}" type="presParOf" srcId="{2BD16FBA-E6D0-4FE9-B14A-61E2F651E79D}" destId="{2B8173D3-606B-4775-913E-2E59AEEB5A31}" srcOrd="0" destOrd="0" presId="urn:microsoft.com/office/officeart/2005/8/layout/cycle2"/>
    <dgm:cxn modelId="{0BC5575F-C52E-480B-ACC0-3E46DFF56379}" type="presParOf" srcId="{85D89964-CFE5-43D5-8669-93813211C3C0}" destId="{48467E1B-0078-45F1-8F08-0F32E5581657}" srcOrd="4" destOrd="0" presId="urn:microsoft.com/office/officeart/2005/8/layout/cycle2"/>
    <dgm:cxn modelId="{A98ABCC5-8946-4862-928F-30FE3FE607FF}" type="presParOf" srcId="{85D89964-CFE5-43D5-8669-93813211C3C0}" destId="{2C4FEABC-09FA-4AA4-8DFD-67C1D4521A9F}" srcOrd="5" destOrd="0" presId="urn:microsoft.com/office/officeart/2005/8/layout/cycle2"/>
    <dgm:cxn modelId="{8049B875-8EC8-4AC1-9616-58285016235B}" type="presParOf" srcId="{2C4FEABC-09FA-4AA4-8DFD-67C1D4521A9F}" destId="{D8D15238-73E2-4926-8602-5D6EB9AF95A2}" srcOrd="0" destOrd="0" presId="urn:microsoft.com/office/officeart/2005/8/layout/cycle2"/>
    <dgm:cxn modelId="{394E98EE-EAC0-493E-A918-85BB7CF38C97}" type="presParOf" srcId="{85D89964-CFE5-43D5-8669-93813211C3C0}" destId="{8ACBD1D5-ACB6-469F-8D99-748AA3A1F5B8}" srcOrd="6" destOrd="0" presId="urn:microsoft.com/office/officeart/2005/8/layout/cycle2"/>
    <dgm:cxn modelId="{47C49F6A-8D2C-415B-A566-B8FE3D15097C}" type="presParOf" srcId="{85D89964-CFE5-43D5-8669-93813211C3C0}" destId="{C6921579-8E98-42C8-86C8-63109CD24F11}" srcOrd="7" destOrd="0" presId="urn:microsoft.com/office/officeart/2005/8/layout/cycle2"/>
    <dgm:cxn modelId="{4E8C8953-9629-4153-AD3E-A90BD677B050}" type="presParOf" srcId="{C6921579-8E98-42C8-86C8-63109CD24F11}" destId="{F854D4B7-3E53-4ECD-B492-DB68CC16A6E6}" srcOrd="0" destOrd="0" presId="urn:microsoft.com/office/officeart/2005/8/layout/cycle2"/>
    <dgm:cxn modelId="{77F026D2-8708-49E5-9246-5465311AC0D4}" type="presParOf" srcId="{85D89964-CFE5-43D5-8669-93813211C3C0}" destId="{D4E7F9C4-D36A-4DD9-B2D4-5C3E2A2DBFF9}" srcOrd="8" destOrd="0" presId="urn:microsoft.com/office/officeart/2005/8/layout/cycle2"/>
    <dgm:cxn modelId="{75613F22-18A2-4511-9286-AE0D76C1D952}" type="presParOf" srcId="{85D89964-CFE5-43D5-8669-93813211C3C0}" destId="{43D98A3F-1667-47D3-8D52-CB2500062C1F}" srcOrd="9" destOrd="0" presId="urn:microsoft.com/office/officeart/2005/8/layout/cycle2"/>
    <dgm:cxn modelId="{5DCDCDF3-8BD4-4F7D-8DD1-DD3C35F97578}" type="presParOf" srcId="{43D98A3F-1667-47D3-8D52-CB2500062C1F}" destId="{BDABDC85-6D47-43AB-8CAB-31FC32E15078}" srcOrd="0" destOrd="0" presId="urn:microsoft.com/office/officeart/2005/8/layout/cycle2"/>
    <dgm:cxn modelId="{886297D8-9F5E-4852-BBE2-2FE71CE63B94}" type="presParOf" srcId="{85D89964-CFE5-43D5-8669-93813211C3C0}" destId="{4A61DA07-ADB7-4C8E-B3C0-C03412055CD5}" srcOrd="10" destOrd="0" presId="urn:microsoft.com/office/officeart/2005/8/layout/cycle2"/>
    <dgm:cxn modelId="{800F4578-5A18-4796-B440-224C0F9488DD}" type="presParOf" srcId="{85D89964-CFE5-43D5-8669-93813211C3C0}" destId="{AC4071D4-AC33-46D2-8CE2-8E9B7C941CF1}" srcOrd="11" destOrd="0" presId="urn:microsoft.com/office/officeart/2005/8/layout/cycle2"/>
    <dgm:cxn modelId="{B606FCE2-113E-4FE7-9570-A28AAA8C5E80}" type="presParOf" srcId="{AC4071D4-AC33-46D2-8CE2-8E9B7C941CF1}" destId="{0AACBE8D-0DA6-4962-8005-AF5D84ACA197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F97AA48-E5C7-4785-BFF6-7BB46A0E20C6}" type="doc">
      <dgm:prSet loTypeId="urn:microsoft.com/office/officeart/2005/8/layout/cycle2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ED7E4B2-9380-44E6-8313-CC9CB88B6F6B}">
      <dgm:prSet phldrT="[Text]" custT="1"/>
      <dgm:spPr>
        <a:blipFill>
          <a:blip xmlns:r="http://schemas.openxmlformats.org/officeDocument/2006/relationships" r:embed="rId1"/>
          <a:stretch>
            <a:fillRect/>
          </a:stretch>
        </a:blipFill>
        <a:ln w="28575">
          <a:solidFill>
            <a:schemeClr val="tx1"/>
          </a:solidFill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F2B4FE1E-93F3-403E-A2D5-4E15021FEC57}" type="parTrans" cxnId="{4B4B79F8-663C-4EF4-BB6A-75F5151C48AB}">
      <dgm:prSet/>
      <dgm:spPr/>
      <dgm:t>
        <a:bodyPr/>
        <a:lstStyle/>
        <a:p>
          <a:endParaRPr lang="en-US"/>
        </a:p>
      </dgm:t>
    </dgm:pt>
    <dgm:pt modelId="{D99E1407-ED99-452E-8C56-F5D1D9B0AA1B}" type="sibTrans" cxnId="{4B4B79F8-663C-4EF4-BB6A-75F5151C48AB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endParaRPr lang="en-US"/>
        </a:p>
      </dgm:t>
    </dgm:pt>
    <dgm:pt modelId="{7FB2FD19-FE01-4BC8-AF70-AD56367CB18C}">
      <dgm:prSet phldrT="[Text]" custT="1"/>
      <dgm:spPr>
        <a:blipFill>
          <a:blip xmlns:r="http://schemas.openxmlformats.org/officeDocument/2006/relationships" r:embed="rId2"/>
          <a:stretch>
            <a:fillRect/>
          </a:stretch>
        </a:blipFill>
        <a:ln w="28575">
          <a:solidFill>
            <a:srgbClr val="C00000"/>
          </a:solidFill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019FA875-0181-4BE3-B7B7-95AE49F9D485}" type="parTrans" cxnId="{EE99F1E1-45FC-45AF-A128-A3DF20855C32}">
      <dgm:prSet/>
      <dgm:spPr/>
      <dgm:t>
        <a:bodyPr/>
        <a:lstStyle/>
        <a:p>
          <a:endParaRPr lang="en-US"/>
        </a:p>
      </dgm:t>
    </dgm:pt>
    <dgm:pt modelId="{D271EF7A-DD87-4F16-B3CE-26630378F992}" type="sibTrans" cxnId="{EE99F1E1-45FC-45AF-A128-A3DF20855C32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endParaRPr lang="en-US"/>
        </a:p>
      </dgm:t>
    </dgm:pt>
    <dgm:pt modelId="{7C1F200E-D199-401A-A440-F8CD174737D8}">
      <dgm:prSet phldrT="[Text]" custT="1"/>
      <dgm:spPr>
        <a:blipFill>
          <a:blip xmlns:r="http://schemas.openxmlformats.org/officeDocument/2006/relationships" r:embed="rId3"/>
          <a:stretch>
            <a:fillRect/>
          </a:stretch>
        </a:blipFill>
        <a:ln w="28575">
          <a:solidFill>
            <a:schemeClr val="tx1"/>
          </a:solidFill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AC8ADB29-165B-45A7-98A6-EB3631FD4C39}" type="parTrans" cxnId="{F65359BA-BA10-4D58-B17D-22A0735B9C3E}">
      <dgm:prSet/>
      <dgm:spPr/>
      <dgm:t>
        <a:bodyPr/>
        <a:lstStyle/>
        <a:p>
          <a:endParaRPr lang="en-US"/>
        </a:p>
      </dgm:t>
    </dgm:pt>
    <dgm:pt modelId="{99BAB06D-FEAC-4E8B-9A3D-B03F6C6DC66D}" type="sibTrans" cxnId="{F65359BA-BA10-4D58-B17D-22A0735B9C3E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endParaRPr lang="en-US"/>
        </a:p>
      </dgm:t>
    </dgm:pt>
    <dgm:pt modelId="{B1A7BCFE-F611-4B42-8884-1F256B9AA54C}">
      <dgm:prSet phldrT="[Text]" custT="1"/>
      <dgm:spPr>
        <a:blipFill>
          <a:blip xmlns:r="http://schemas.openxmlformats.org/officeDocument/2006/relationships" r:embed="rId4"/>
          <a:stretch>
            <a:fillRect/>
          </a:stretch>
        </a:blipFill>
        <a:ln w="28575">
          <a:solidFill>
            <a:schemeClr val="tx1"/>
          </a:solidFill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249D6325-9CB6-416B-95EA-9D562CE486CC}" type="parTrans" cxnId="{B70956AC-45C2-47D2-B5C4-21C8413F6E73}">
      <dgm:prSet/>
      <dgm:spPr/>
      <dgm:t>
        <a:bodyPr/>
        <a:lstStyle/>
        <a:p>
          <a:endParaRPr lang="en-US"/>
        </a:p>
      </dgm:t>
    </dgm:pt>
    <dgm:pt modelId="{6C14EA50-DE13-4D4F-97AD-332CA81CE487}" type="sibTrans" cxnId="{B70956AC-45C2-47D2-B5C4-21C8413F6E73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endParaRPr lang="en-US"/>
        </a:p>
      </dgm:t>
    </dgm:pt>
    <dgm:pt modelId="{5ECEA214-C4F4-43F5-BCE2-A8974F4CC96E}">
      <dgm:prSet phldrT="[Text]" custT="1"/>
      <dgm:spPr>
        <a:blipFill>
          <a:blip xmlns:r="http://schemas.openxmlformats.org/officeDocument/2006/relationships" r:embed="rId5"/>
          <a:stretch>
            <a:fillRect/>
          </a:stretch>
        </a:blipFill>
        <a:ln w="28575">
          <a:solidFill>
            <a:schemeClr val="tx1"/>
          </a:solidFill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C748CD39-6D6D-41D7-B8E8-1AE3C206175C}" type="parTrans" cxnId="{66A15D9E-FE1A-4303-87CE-83DC063D5D8C}">
      <dgm:prSet/>
      <dgm:spPr/>
      <dgm:t>
        <a:bodyPr/>
        <a:lstStyle/>
        <a:p>
          <a:endParaRPr lang="en-US"/>
        </a:p>
      </dgm:t>
    </dgm:pt>
    <dgm:pt modelId="{91D2CA8F-04AC-4744-9083-9BEC8B1E6FA5}" type="sibTrans" cxnId="{66A15D9E-FE1A-4303-87CE-83DC063D5D8C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endParaRPr lang="en-US"/>
        </a:p>
      </dgm:t>
    </dgm:pt>
    <dgm:pt modelId="{68232822-7490-4485-8D5A-70EC1C6DB0BD}">
      <dgm:prSet phldrT="[Text]" custT="1"/>
      <dgm:spPr>
        <a:blipFill>
          <a:blip xmlns:r="http://schemas.openxmlformats.org/officeDocument/2006/relationships" r:embed="rId6"/>
          <a:stretch>
            <a:fillRect/>
          </a:stretch>
        </a:blipFill>
        <a:ln w="28575">
          <a:solidFill>
            <a:schemeClr val="tx1"/>
          </a:solidFill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964F89A4-4DA8-4E8D-8A54-8FF213F41F4D}" type="parTrans" cxnId="{2818794A-2461-4C7D-8C10-4DB4C31AB781}">
      <dgm:prSet/>
      <dgm:spPr/>
      <dgm:t>
        <a:bodyPr/>
        <a:lstStyle/>
        <a:p>
          <a:endParaRPr lang="en-US"/>
        </a:p>
      </dgm:t>
    </dgm:pt>
    <dgm:pt modelId="{19183F10-CAF8-420F-AA33-6068EC4FF45E}" type="sibTrans" cxnId="{2818794A-2461-4C7D-8C10-4DB4C31AB781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endParaRPr lang="en-US"/>
        </a:p>
      </dgm:t>
    </dgm:pt>
    <dgm:pt modelId="{85D89964-CFE5-43D5-8669-93813211C3C0}" type="pres">
      <dgm:prSet presAssocID="{AF97AA48-E5C7-4785-BFF6-7BB46A0E20C6}" presName="cycle" presStyleCnt="0">
        <dgm:presLayoutVars>
          <dgm:dir/>
          <dgm:resizeHandles val="exact"/>
        </dgm:presLayoutVars>
      </dgm:prSet>
      <dgm:spPr/>
    </dgm:pt>
    <dgm:pt modelId="{4BBB1451-AFD1-41E9-8AB3-222763422BB6}" type="pres">
      <dgm:prSet presAssocID="{AED7E4B2-9380-44E6-8313-CC9CB88B6F6B}" presName="node" presStyleLbl="node1" presStyleIdx="0" presStyleCnt="6" custScaleX="75683" custScaleY="75683">
        <dgm:presLayoutVars>
          <dgm:bulletEnabled val="1"/>
        </dgm:presLayoutVars>
      </dgm:prSet>
      <dgm:spPr/>
    </dgm:pt>
    <dgm:pt modelId="{7B8E4A31-898E-43B9-A879-78CF289C85C7}" type="pres">
      <dgm:prSet presAssocID="{D99E1407-ED99-452E-8C56-F5D1D9B0AA1B}" presName="sibTrans" presStyleLbl="sibTrans2D1" presStyleIdx="0" presStyleCnt="6"/>
      <dgm:spPr/>
    </dgm:pt>
    <dgm:pt modelId="{15AB089B-D3EA-4AD4-ABD7-96F7188095BD}" type="pres">
      <dgm:prSet presAssocID="{D99E1407-ED99-452E-8C56-F5D1D9B0AA1B}" presName="connectorText" presStyleLbl="sibTrans2D1" presStyleIdx="0" presStyleCnt="6"/>
      <dgm:spPr/>
    </dgm:pt>
    <dgm:pt modelId="{7B647837-E4DE-471E-89A7-E3F1E30AA0AD}" type="pres">
      <dgm:prSet presAssocID="{7FB2FD19-FE01-4BC8-AF70-AD56367CB18C}" presName="node" presStyleLbl="node1" presStyleIdx="1" presStyleCnt="6" custScaleX="75683" custScaleY="75683">
        <dgm:presLayoutVars>
          <dgm:bulletEnabled val="1"/>
        </dgm:presLayoutVars>
      </dgm:prSet>
      <dgm:spPr/>
    </dgm:pt>
    <dgm:pt modelId="{2BD16FBA-E6D0-4FE9-B14A-61E2F651E79D}" type="pres">
      <dgm:prSet presAssocID="{D271EF7A-DD87-4F16-B3CE-26630378F992}" presName="sibTrans" presStyleLbl="sibTrans2D1" presStyleIdx="1" presStyleCnt="6"/>
      <dgm:spPr/>
    </dgm:pt>
    <dgm:pt modelId="{2B8173D3-606B-4775-913E-2E59AEEB5A31}" type="pres">
      <dgm:prSet presAssocID="{D271EF7A-DD87-4F16-B3CE-26630378F992}" presName="connectorText" presStyleLbl="sibTrans2D1" presStyleIdx="1" presStyleCnt="6"/>
      <dgm:spPr/>
    </dgm:pt>
    <dgm:pt modelId="{48467E1B-0078-45F1-8F08-0F32E5581657}" type="pres">
      <dgm:prSet presAssocID="{7C1F200E-D199-401A-A440-F8CD174737D8}" presName="node" presStyleLbl="node1" presStyleIdx="2" presStyleCnt="6" custScaleX="75683" custScaleY="75683">
        <dgm:presLayoutVars>
          <dgm:bulletEnabled val="1"/>
        </dgm:presLayoutVars>
      </dgm:prSet>
      <dgm:spPr/>
    </dgm:pt>
    <dgm:pt modelId="{2C4FEABC-09FA-4AA4-8DFD-67C1D4521A9F}" type="pres">
      <dgm:prSet presAssocID="{99BAB06D-FEAC-4E8B-9A3D-B03F6C6DC66D}" presName="sibTrans" presStyleLbl="sibTrans2D1" presStyleIdx="2" presStyleCnt="6"/>
      <dgm:spPr/>
    </dgm:pt>
    <dgm:pt modelId="{D8D15238-73E2-4926-8602-5D6EB9AF95A2}" type="pres">
      <dgm:prSet presAssocID="{99BAB06D-FEAC-4E8B-9A3D-B03F6C6DC66D}" presName="connectorText" presStyleLbl="sibTrans2D1" presStyleIdx="2" presStyleCnt="6"/>
      <dgm:spPr/>
    </dgm:pt>
    <dgm:pt modelId="{8ACBD1D5-ACB6-469F-8D99-748AA3A1F5B8}" type="pres">
      <dgm:prSet presAssocID="{68232822-7490-4485-8D5A-70EC1C6DB0BD}" presName="node" presStyleLbl="node1" presStyleIdx="3" presStyleCnt="6" custScaleX="75683" custScaleY="75683">
        <dgm:presLayoutVars>
          <dgm:bulletEnabled val="1"/>
        </dgm:presLayoutVars>
      </dgm:prSet>
      <dgm:spPr/>
    </dgm:pt>
    <dgm:pt modelId="{C6921579-8E98-42C8-86C8-63109CD24F11}" type="pres">
      <dgm:prSet presAssocID="{19183F10-CAF8-420F-AA33-6068EC4FF45E}" presName="sibTrans" presStyleLbl="sibTrans2D1" presStyleIdx="3" presStyleCnt="6"/>
      <dgm:spPr/>
    </dgm:pt>
    <dgm:pt modelId="{F854D4B7-3E53-4ECD-B492-DB68CC16A6E6}" type="pres">
      <dgm:prSet presAssocID="{19183F10-CAF8-420F-AA33-6068EC4FF45E}" presName="connectorText" presStyleLbl="sibTrans2D1" presStyleIdx="3" presStyleCnt="6"/>
      <dgm:spPr/>
    </dgm:pt>
    <dgm:pt modelId="{D4E7F9C4-D36A-4DD9-B2D4-5C3E2A2DBFF9}" type="pres">
      <dgm:prSet presAssocID="{B1A7BCFE-F611-4B42-8884-1F256B9AA54C}" presName="node" presStyleLbl="node1" presStyleIdx="4" presStyleCnt="6" custScaleX="75683" custScaleY="75683">
        <dgm:presLayoutVars>
          <dgm:bulletEnabled val="1"/>
        </dgm:presLayoutVars>
      </dgm:prSet>
      <dgm:spPr/>
    </dgm:pt>
    <dgm:pt modelId="{43D98A3F-1667-47D3-8D52-CB2500062C1F}" type="pres">
      <dgm:prSet presAssocID="{6C14EA50-DE13-4D4F-97AD-332CA81CE487}" presName="sibTrans" presStyleLbl="sibTrans2D1" presStyleIdx="4" presStyleCnt="6"/>
      <dgm:spPr/>
    </dgm:pt>
    <dgm:pt modelId="{BDABDC85-6D47-43AB-8CAB-31FC32E15078}" type="pres">
      <dgm:prSet presAssocID="{6C14EA50-DE13-4D4F-97AD-332CA81CE487}" presName="connectorText" presStyleLbl="sibTrans2D1" presStyleIdx="4" presStyleCnt="6"/>
      <dgm:spPr/>
    </dgm:pt>
    <dgm:pt modelId="{4A61DA07-ADB7-4C8E-B3C0-C03412055CD5}" type="pres">
      <dgm:prSet presAssocID="{5ECEA214-C4F4-43F5-BCE2-A8974F4CC96E}" presName="node" presStyleLbl="node1" presStyleIdx="5" presStyleCnt="6" custScaleX="75683" custScaleY="75683">
        <dgm:presLayoutVars>
          <dgm:bulletEnabled val="1"/>
        </dgm:presLayoutVars>
      </dgm:prSet>
      <dgm:spPr/>
    </dgm:pt>
    <dgm:pt modelId="{AC4071D4-AC33-46D2-8CE2-8E9B7C941CF1}" type="pres">
      <dgm:prSet presAssocID="{91D2CA8F-04AC-4744-9083-9BEC8B1E6FA5}" presName="sibTrans" presStyleLbl="sibTrans2D1" presStyleIdx="5" presStyleCnt="6"/>
      <dgm:spPr/>
    </dgm:pt>
    <dgm:pt modelId="{0AACBE8D-0DA6-4962-8005-AF5D84ACA197}" type="pres">
      <dgm:prSet presAssocID="{91D2CA8F-04AC-4744-9083-9BEC8B1E6FA5}" presName="connectorText" presStyleLbl="sibTrans2D1" presStyleIdx="5" presStyleCnt="6"/>
      <dgm:spPr/>
    </dgm:pt>
  </dgm:ptLst>
  <dgm:cxnLst>
    <dgm:cxn modelId="{FE7A0004-BF5E-4A3A-B039-20AB8B65A1BC}" type="presOf" srcId="{91D2CA8F-04AC-4744-9083-9BEC8B1E6FA5}" destId="{AC4071D4-AC33-46D2-8CE2-8E9B7C941CF1}" srcOrd="0" destOrd="0" presId="urn:microsoft.com/office/officeart/2005/8/layout/cycle2"/>
    <dgm:cxn modelId="{D7F1910E-4AC5-46A7-8500-0D0B142CB856}" type="presOf" srcId="{91D2CA8F-04AC-4744-9083-9BEC8B1E6FA5}" destId="{0AACBE8D-0DA6-4962-8005-AF5D84ACA197}" srcOrd="1" destOrd="0" presId="urn:microsoft.com/office/officeart/2005/8/layout/cycle2"/>
    <dgm:cxn modelId="{A44A9E25-3F4F-413E-B464-49AA633F6A6D}" type="presOf" srcId="{D99E1407-ED99-452E-8C56-F5D1D9B0AA1B}" destId="{15AB089B-D3EA-4AD4-ABD7-96F7188095BD}" srcOrd="1" destOrd="0" presId="urn:microsoft.com/office/officeart/2005/8/layout/cycle2"/>
    <dgm:cxn modelId="{0CFEFA26-32DD-4C39-B850-FCCA58C8F0E6}" type="presOf" srcId="{D271EF7A-DD87-4F16-B3CE-26630378F992}" destId="{2BD16FBA-E6D0-4FE9-B14A-61E2F651E79D}" srcOrd="0" destOrd="0" presId="urn:microsoft.com/office/officeart/2005/8/layout/cycle2"/>
    <dgm:cxn modelId="{3E8DD72A-CF5E-4166-AF86-1291388CD185}" type="presOf" srcId="{6C14EA50-DE13-4D4F-97AD-332CA81CE487}" destId="{43D98A3F-1667-47D3-8D52-CB2500062C1F}" srcOrd="0" destOrd="0" presId="urn:microsoft.com/office/officeart/2005/8/layout/cycle2"/>
    <dgm:cxn modelId="{E8243930-6AA2-4CF7-8D06-A884A4946F59}" type="presOf" srcId="{AED7E4B2-9380-44E6-8313-CC9CB88B6F6B}" destId="{4BBB1451-AFD1-41E9-8AB3-222763422BB6}" srcOrd="0" destOrd="0" presId="urn:microsoft.com/office/officeart/2005/8/layout/cycle2"/>
    <dgm:cxn modelId="{F6B47A3A-941E-4FB5-9636-2FD530BBBAFC}" type="presOf" srcId="{5ECEA214-C4F4-43F5-BCE2-A8974F4CC96E}" destId="{4A61DA07-ADB7-4C8E-B3C0-C03412055CD5}" srcOrd="0" destOrd="0" presId="urn:microsoft.com/office/officeart/2005/8/layout/cycle2"/>
    <dgm:cxn modelId="{F9133D4A-C363-4D7B-865A-69315174C41E}" type="presOf" srcId="{7FB2FD19-FE01-4BC8-AF70-AD56367CB18C}" destId="{7B647837-E4DE-471E-89A7-E3F1E30AA0AD}" srcOrd="0" destOrd="0" presId="urn:microsoft.com/office/officeart/2005/8/layout/cycle2"/>
    <dgm:cxn modelId="{2818794A-2461-4C7D-8C10-4DB4C31AB781}" srcId="{AF97AA48-E5C7-4785-BFF6-7BB46A0E20C6}" destId="{68232822-7490-4485-8D5A-70EC1C6DB0BD}" srcOrd="3" destOrd="0" parTransId="{964F89A4-4DA8-4E8D-8A54-8FF213F41F4D}" sibTransId="{19183F10-CAF8-420F-AA33-6068EC4FF45E}"/>
    <dgm:cxn modelId="{E979894C-CD6B-4342-AFFA-55068299EC24}" type="presOf" srcId="{99BAB06D-FEAC-4E8B-9A3D-B03F6C6DC66D}" destId="{D8D15238-73E2-4926-8602-5D6EB9AF95A2}" srcOrd="1" destOrd="0" presId="urn:microsoft.com/office/officeart/2005/8/layout/cycle2"/>
    <dgm:cxn modelId="{5F170175-2569-4302-AED4-B85B673F57DC}" type="presOf" srcId="{7C1F200E-D199-401A-A440-F8CD174737D8}" destId="{48467E1B-0078-45F1-8F08-0F32E5581657}" srcOrd="0" destOrd="0" presId="urn:microsoft.com/office/officeart/2005/8/layout/cycle2"/>
    <dgm:cxn modelId="{A2323377-8932-4375-8114-F5DB001004FF}" type="presOf" srcId="{19183F10-CAF8-420F-AA33-6068EC4FF45E}" destId="{C6921579-8E98-42C8-86C8-63109CD24F11}" srcOrd="0" destOrd="0" presId="urn:microsoft.com/office/officeart/2005/8/layout/cycle2"/>
    <dgm:cxn modelId="{CF836779-440D-4F80-9227-5C63F0FD9F69}" type="presOf" srcId="{AF97AA48-E5C7-4785-BFF6-7BB46A0E20C6}" destId="{85D89964-CFE5-43D5-8669-93813211C3C0}" srcOrd="0" destOrd="0" presId="urn:microsoft.com/office/officeart/2005/8/layout/cycle2"/>
    <dgm:cxn modelId="{34941D99-F9A9-4239-A988-4FA0027542C4}" type="presOf" srcId="{6C14EA50-DE13-4D4F-97AD-332CA81CE487}" destId="{BDABDC85-6D47-43AB-8CAB-31FC32E15078}" srcOrd="1" destOrd="0" presId="urn:microsoft.com/office/officeart/2005/8/layout/cycle2"/>
    <dgm:cxn modelId="{66A15D9E-FE1A-4303-87CE-83DC063D5D8C}" srcId="{AF97AA48-E5C7-4785-BFF6-7BB46A0E20C6}" destId="{5ECEA214-C4F4-43F5-BCE2-A8974F4CC96E}" srcOrd="5" destOrd="0" parTransId="{C748CD39-6D6D-41D7-B8E8-1AE3C206175C}" sibTransId="{91D2CA8F-04AC-4744-9083-9BEC8B1E6FA5}"/>
    <dgm:cxn modelId="{A740E5A0-2EAA-43D8-89A5-D993B7B1E14C}" type="presOf" srcId="{99BAB06D-FEAC-4E8B-9A3D-B03F6C6DC66D}" destId="{2C4FEABC-09FA-4AA4-8DFD-67C1D4521A9F}" srcOrd="0" destOrd="0" presId="urn:microsoft.com/office/officeart/2005/8/layout/cycle2"/>
    <dgm:cxn modelId="{693EEAA3-C2C7-4F94-BD83-83E88B5D8FF6}" type="presOf" srcId="{D271EF7A-DD87-4F16-B3CE-26630378F992}" destId="{2B8173D3-606B-4775-913E-2E59AEEB5A31}" srcOrd="1" destOrd="0" presId="urn:microsoft.com/office/officeart/2005/8/layout/cycle2"/>
    <dgm:cxn modelId="{67C1A6A5-7DD6-44C4-BDC2-476832CFC09D}" type="presOf" srcId="{D99E1407-ED99-452E-8C56-F5D1D9B0AA1B}" destId="{7B8E4A31-898E-43B9-A879-78CF289C85C7}" srcOrd="0" destOrd="0" presId="urn:microsoft.com/office/officeart/2005/8/layout/cycle2"/>
    <dgm:cxn modelId="{B70956AC-45C2-47D2-B5C4-21C8413F6E73}" srcId="{AF97AA48-E5C7-4785-BFF6-7BB46A0E20C6}" destId="{B1A7BCFE-F611-4B42-8884-1F256B9AA54C}" srcOrd="4" destOrd="0" parTransId="{249D6325-9CB6-416B-95EA-9D562CE486CC}" sibTransId="{6C14EA50-DE13-4D4F-97AD-332CA81CE487}"/>
    <dgm:cxn modelId="{F65359BA-BA10-4D58-B17D-22A0735B9C3E}" srcId="{AF97AA48-E5C7-4785-BFF6-7BB46A0E20C6}" destId="{7C1F200E-D199-401A-A440-F8CD174737D8}" srcOrd="2" destOrd="0" parTransId="{AC8ADB29-165B-45A7-98A6-EB3631FD4C39}" sibTransId="{99BAB06D-FEAC-4E8B-9A3D-B03F6C6DC66D}"/>
    <dgm:cxn modelId="{77EB72C3-AE2C-4CA9-823C-158DCC367174}" type="presOf" srcId="{19183F10-CAF8-420F-AA33-6068EC4FF45E}" destId="{F854D4B7-3E53-4ECD-B492-DB68CC16A6E6}" srcOrd="1" destOrd="0" presId="urn:microsoft.com/office/officeart/2005/8/layout/cycle2"/>
    <dgm:cxn modelId="{EEFA9CD8-EF47-4558-A4E8-6B1084C0EA74}" type="presOf" srcId="{68232822-7490-4485-8D5A-70EC1C6DB0BD}" destId="{8ACBD1D5-ACB6-469F-8D99-748AA3A1F5B8}" srcOrd="0" destOrd="0" presId="urn:microsoft.com/office/officeart/2005/8/layout/cycle2"/>
    <dgm:cxn modelId="{EE99F1E1-45FC-45AF-A128-A3DF20855C32}" srcId="{AF97AA48-E5C7-4785-BFF6-7BB46A0E20C6}" destId="{7FB2FD19-FE01-4BC8-AF70-AD56367CB18C}" srcOrd="1" destOrd="0" parTransId="{019FA875-0181-4BE3-B7B7-95AE49F9D485}" sibTransId="{D271EF7A-DD87-4F16-B3CE-26630378F992}"/>
    <dgm:cxn modelId="{A581DDE6-E029-49A9-9C0E-298183283AFD}" type="presOf" srcId="{B1A7BCFE-F611-4B42-8884-1F256B9AA54C}" destId="{D4E7F9C4-D36A-4DD9-B2D4-5C3E2A2DBFF9}" srcOrd="0" destOrd="0" presId="urn:microsoft.com/office/officeart/2005/8/layout/cycle2"/>
    <dgm:cxn modelId="{4B4B79F8-663C-4EF4-BB6A-75F5151C48AB}" srcId="{AF97AA48-E5C7-4785-BFF6-7BB46A0E20C6}" destId="{AED7E4B2-9380-44E6-8313-CC9CB88B6F6B}" srcOrd="0" destOrd="0" parTransId="{F2B4FE1E-93F3-403E-A2D5-4E15021FEC57}" sibTransId="{D99E1407-ED99-452E-8C56-F5D1D9B0AA1B}"/>
    <dgm:cxn modelId="{7C07720F-1A4E-4240-B0B7-281EF8EBC3C2}" type="presParOf" srcId="{85D89964-CFE5-43D5-8669-93813211C3C0}" destId="{4BBB1451-AFD1-41E9-8AB3-222763422BB6}" srcOrd="0" destOrd="0" presId="urn:microsoft.com/office/officeart/2005/8/layout/cycle2"/>
    <dgm:cxn modelId="{5C3D8782-F729-4C1C-AC5F-B61F7E2151BE}" type="presParOf" srcId="{85D89964-CFE5-43D5-8669-93813211C3C0}" destId="{7B8E4A31-898E-43B9-A879-78CF289C85C7}" srcOrd="1" destOrd="0" presId="urn:microsoft.com/office/officeart/2005/8/layout/cycle2"/>
    <dgm:cxn modelId="{4ABD0A34-F788-4A69-BB53-E5FE285781EB}" type="presParOf" srcId="{7B8E4A31-898E-43B9-A879-78CF289C85C7}" destId="{15AB089B-D3EA-4AD4-ABD7-96F7188095BD}" srcOrd="0" destOrd="0" presId="urn:microsoft.com/office/officeart/2005/8/layout/cycle2"/>
    <dgm:cxn modelId="{43B161BD-8735-4188-B85A-C349AFE01742}" type="presParOf" srcId="{85D89964-CFE5-43D5-8669-93813211C3C0}" destId="{7B647837-E4DE-471E-89A7-E3F1E30AA0AD}" srcOrd="2" destOrd="0" presId="urn:microsoft.com/office/officeart/2005/8/layout/cycle2"/>
    <dgm:cxn modelId="{4E7BF83E-92EE-45C3-96E6-49748E41B980}" type="presParOf" srcId="{85D89964-CFE5-43D5-8669-93813211C3C0}" destId="{2BD16FBA-E6D0-4FE9-B14A-61E2F651E79D}" srcOrd="3" destOrd="0" presId="urn:microsoft.com/office/officeart/2005/8/layout/cycle2"/>
    <dgm:cxn modelId="{197E3FD4-1ABA-4A94-B104-C695283A3AD7}" type="presParOf" srcId="{2BD16FBA-E6D0-4FE9-B14A-61E2F651E79D}" destId="{2B8173D3-606B-4775-913E-2E59AEEB5A31}" srcOrd="0" destOrd="0" presId="urn:microsoft.com/office/officeart/2005/8/layout/cycle2"/>
    <dgm:cxn modelId="{0BC5575F-C52E-480B-ACC0-3E46DFF56379}" type="presParOf" srcId="{85D89964-CFE5-43D5-8669-93813211C3C0}" destId="{48467E1B-0078-45F1-8F08-0F32E5581657}" srcOrd="4" destOrd="0" presId="urn:microsoft.com/office/officeart/2005/8/layout/cycle2"/>
    <dgm:cxn modelId="{A98ABCC5-8946-4862-928F-30FE3FE607FF}" type="presParOf" srcId="{85D89964-CFE5-43D5-8669-93813211C3C0}" destId="{2C4FEABC-09FA-4AA4-8DFD-67C1D4521A9F}" srcOrd="5" destOrd="0" presId="urn:microsoft.com/office/officeart/2005/8/layout/cycle2"/>
    <dgm:cxn modelId="{8049B875-8EC8-4AC1-9616-58285016235B}" type="presParOf" srcId="{2C4FEABC-09FA-4AA4-8DFD-67C1D4521A9F}" destId="{D8D15238-73E2-4926-8602-5D6EB9AF95A2}" srcOrd="0" destOrd="0" presId="urn:microsoft.com/office/officeart/2005/8/layout/cycle2"/>
    <dgm:cxn modelId="{394E98EE-EAC0-493E-A918-85BB7CF38C97}" type="presParOf" srcId="{85D89964-CFE5-43D5-8669-93813211C3C0}" destId="{8ACBD1D5-ACB6-469F-8D99-748AA3A1F5B8}" srcOrd="6" destOrd="0" presId="urn:microsoft.com/office/officeart/2005/8/layout/cycle2"/>
    <dgm:cxn modelId="{47C49F6A-8D2C-415B-A566-B8FE3D15097C}" type="presParOf" srcId="{85D89964-CFE5-43D5-8669-93813211C3C0}" destId="{C6921579-8E98-42C8-86C8-63109CD24F11}" srcOrd="7" destOrd="0" presId="urn:microsoft.com/office/officeart/2005/8/layout/cycle2"/>
    <dgm:cxn modelId="{4E8C8953-9629-4153-AD3E-A90BD677B050}" type="presParOf" srcId="{C6921579-8E98-42C8-86C8-63109CD24F11}" destId="{F854D4B7-3E53-4ECD-B492-DB68CC16A6E6}" srcOrd="0" destOrd="0" presId="urn:microsoft.com/office/officeart/2005/8/layout/cycle2"/>
    <dgm:cxn modelId="{77F026D2-8708-49E5-9246-5465311AC0D4}" type="presParOf" srcId="{85D89964-CFE5-43D5-8669-93813211C3C0}" destId="{D4E7F9C4-D36A-4DD9-B2D4-5C3E2A2DBFF9}" srcOrd="8" destOrd="0" presId="urn:microsoft.com/office/officeart/2005/8/layout/cycle2"/>
    <dgm:cxn modelId="{75613F22-18A2-4511-9286-AE0D76C1D952}" type="presParOf" srcId="{85D89964-CFE5-43D5-8669-93813211C3C0}" destId="{43D98A3F-1667-47D3-8D52-CB2500062C1F}" srcOrd="9" destOrd="0" presId="urn:microsoft.com/office/officeart/2005/8/layout/cycle2"/>
    <dgm:cxn modelId="{5DCDCDF3-8BD4-4F7D-8DD1-DD3C35F97578}" type="presParOf" srcId="{43D98A3F-1667-47D3-8D52-CB2500062C1F}" destId="{BDABDC85-6D47-43AB-8CAB-31FC32E15078}" srcOrd="0" destOrd="0" presId="urn:microsoft.com/office/officeart/2005/8/layout/cycle2"/>
    <dgm:cxn modelId="{886297D8-9F5E-4852-BBE2-2FE71CE63B94}" type="presParOf" srcId="{85D89964-CFE5-43D5-8669-93813211C3C0}" destId="{4A61DA07-ADB7-4C8E-B3C0-C03412055CD5}" srcOrd="10" destOrd="0" presId="urn:microsoft.com/office/officeart/2005/8/layout/cycle2"/>
    <dgm:cxn modelId="{800F4578-5A18-4796-B440-224C0F9488DD}" type="presParOf" srcId="{85D89964-CFE5-43D5-8669-93813211C3C0}" destId="{AC4071D4-AC33-46D2-8CE2-8E9B7C941CF1}" srcOrd="11" destOrd="0" presId="urn:microsoft.com/office/officeart/2005/8/layout/cycle2"/>
    <dgm:cxn modelId="{B606FCE2-113E-4FE7-9570-A28AAA8C5E80}" type="presParOf" srcId="{AC4071D4-AC33-46D2-8CE2-8E9B7C941CF1}" destId="{0AACBE8D-0DA6-4962-8005-AF5D84ACA197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AF97AA48-E5C7-4785-BFF6-7BB46A0E20C6}" type="doc">
      <dgm:prSet loTypeId="urn:microsoft.com/office/officeart/2005/8/layout/cycle2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AED7E4B2-9380-44E6-8313-CC9CB88B6F6B}">
          <dgm:prSet phldrT="[Text]" custT="1"/>
          <dgm:spPr>
            <a:solidFill>
              <a:schemeClr val="bg1"/>
            </a:solidFill>
            <a:ln w="28575">
              <a:solidFill>
                <a:schemeClr val="tx1"/>
              </a:solidFill>
            </a:ln>
          </dgm:spPr>
          <dgm:t>
            <a:bodyPr/>
            <a:lstStyle/>
            <a:p>
              <a:pPr algn="r">
                <a:lnSpc>
                  <a:spcPct val="150000"/>
                </a:lnSpc>
              </a:pPr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m:oMathPara>
              </a14:m>
              <a:endParaRPr lang="en-US" sz="1800">
                <a:solidFill>
                  <a:schemeClr val="tx1"/>
                </a:solidFill>
              </a:endParaRPr>
            </a:p>
          </dgm:t>
        </dgm:pt>
      </mc:Choice>
      <mc:Fallback xmlns="">
        <dgm:pt modelId="{AED7E4B2-9380-44E6-8313-CC9CB88B6F6B}">
          <dgm:prSet phldrT="[Text]" custT="1"/>
          <dgm:spPr>
            <a:solidFill>
              <a:schemeClr val="bg1"/>
            </a:solidFill>
            <a:ln w="28575">
              <a:solidFill>
                <a:schemeClr val="tx1"/>
              </a:solidFill>
            </a:ln>
          </dgm:spPr>
          <dgm:t>
            <a:bodyPr/>
            <a:lstStyle/>
            <a:p>
              <a:pPr algn="r">
                <a:lnSpc>
                  <a:spcPct val="150000"/>
                </a:lnSpc>
              </a:pPr>
              <a:r>
                <a:rPr lang="en-US" sz="1800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𝑃_1</a:t>
              </a:r>
              <a:endParaRPr lang="en-US" sz="1800">
                <a:solidFill>
                  <a:schemeClr val="tx1"/>
                </a:solidFill>
              </a:endParaRPr>
            </a:p>
          </dgm:t>
        </dgm:pt>
      </mc:Fallback>
    </mc:AlternateContent>
    <dgm:pt modelId="{F2B4FE1E-93F3-403E-A2D5-4E15021FEC57}" type="parTrans" cxnId="{4B4B79F8-663C-4EF4-BB6A-75F5151C48AB}">
      <dgm:prSet/>
      <dgm:spPr/>
      <dgm:t>
        <a:bodyPr/>
        <a:lstStyle/>
        <a:p>
          <a:endParaRPr lang="en-US"/>
        </a:p>
      </dgm:t>
    </dgm:pt>
    <dgm:pt modelId="{D99E1407-ED99-452E-8C56-F5D1D9B0AA1B}" type="sibTrans" cxnId="{4B4B79F8-663C-4EF4-BB6A-75F5151C48AB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7FB2FD19-FE01-4BC8-AF70-AD56367CB18C}">
          <dgm:prSet phldrT="[Text]" custT="1"/>
          <dgm:spPr>
            <a:solidFill>
              <a:schemeClr val="accent2">
                <a:lumMod val="40000"/>
                <a:lumOff val="60000"/>
              </a:schemeClr>
            </a:solidFill>
            <a:ln w="28575">
              <a:solidFill>
                <a:srgbClr val="C00000"/>
              </a:solidFill>
            </a:ln>
          </dgm:spPr>
          <dgm:t>
            <a:bodyPr/>
            <a:lstStyle/>
            <a:p>
              <a:pPr algn="r">
                <a:lnSpc>
                  <a:spcPct val="150000"/>
                </a:lnSpc>
              </a:pPr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m:oMathPara>
              </a14:m>
              <a:endParaRPr lang="en-US" sz="1800">
                <a:solidFill>
                  <a:srgbClr val="C00000"/>
                </a:solidFill>
              </a:endParaRPr>
            </a:p>
          </dgm:t>
        </dgm:pt>
      </mc:Choice>
      <mc:Fallback xmlns="">
        <dgm:pt modelId="{7FB2FD19-FE01-4BC8-AF70-AD56367CB18C}">
          <dgm:prSet phldrT="[Text]" custT="1"/>
          <dgm:spPr>
            <a:solidFill>
              <a:schemeClr val="accent2">
                <a:lumMod val="40000"/>
                <a:lumOff val="60000"/>
              </a:schemeClr>
            </a:solidFill>
            <a:ln w="28575">
              <a:solidFill>
                <a:srgbClr val="C00000"/>
              </a:solidFill>
            </a:ln>
          </dgm:spPr>
          <dgm:t>
            <a:bodyPr/>
            <a:lstStyle/>
            <a:p>
              <a:pPr algn="r">
                <a:lnSpc>
                  <a:spcPct val="150000"/>
                </a:lnSpc>
              </a:pPr>
              <a:r>
                <a:rPr lang="en-US" sz="1800" b="0" i="0">
                  <a:solidFill>
                    <a:srgbClr val="C00000"/>
                  </a:solidFill>
                  <a:latin typeface="Cambria Math" panose="02040503050406030204" pitchFamily="18" charset="0"/>
                </a:rPr>
                <a:t>𝑃_2</a:t>
              </a:r>
              <a:endParaRPr lang="en-US" sz="1800">
                <a:solidFill>
                  <a:srgbClr val="C00000"/>
                </a:solidFill>
              </a:endParaRPr>
            </a:p>
          </dgm:t>
        </dgm:pt>
      </mc:Fallback>
    </mc:AlternateContent>
    <dgm:pt modelId="{019FA875-0181-4BE3-B7B7-95AE49F9D485}" type="parTrans" cxnId="{EE99F1E1-45FC-45AF-A128-A3DF20855C32}">
      <dgm:prSet/>
      <dgm:spPr/>
      <dgm:t>
        <a:bodyPr/>
        <a:lstStyle/>
        <a:p>
          <a:endParaRPr lang="en-US"/>
        </a:p>
      </dgm:t>
    </dgm:pt>
    <dgm:pt modelId="{D271EF7A-DD87-4F16-B3CE-26630378F992}" type="sibTrans" cxnId="{EE99F1E1-45FC-45AF-A128-A3DF20855C32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7C1F200E-D199-401A-A440-F8CD174737D8}">
          <dgm:prSet phldrT="[Text]" custT="1"/>
          <dgm:spPr>
            <a:solidFill>
              <a:schemeClr val="bg1"/>
            </a:solidFill>
            <a:ln w="28575">
              <a:solidFill>
                <a:schemeClr val="tx1"/>
              </a:solidFill>
            </a:ln>
          </dgm:spPr>
          <dgm:t>
            <a:bodyPr/>
            <a:lstStyle/>
            <a:p>
              <a:pPr algn="just">
                <a:lnSpc>
                  <a:spcPct val="150000"/>
                </a:lnSpc>
              </a:pPr>
              <a14:m>
                <m:oMathPara xmlns:m="http://schemas.openxmlformats.org/officeDocument/2006/math">
                  <m:oMathParaPr>
                    <m:jc m:val="center"/>
                  </m:oMathParaPr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m:oMathPara>
              </a14:m>
              <a:endParaRPr lang="en-US" sz="1800">
                <a:solidFill>
                  <a:schemeClr val="tx1"/>
                </a:solidFill>
              </a:endParaRPr>
            </a:p>
          </dgm:t>
        </dgm:pt>
      </mc:Choice>
      <mc:Fallback xmlns="">
        <dgm:pt modelId="{7C1F200E-D199-401A-A440-F8CD174737D8}">
          <dgm:prSet phldrT="[Text]" custT="1"/>
          <dgm:spPr>
            <a:solidFill>
              <a:schemeClr val="bg1"/>
            </a:solidFill>
            <a:ln w="28575">
              <a:solidFill>
                <a:schemeClr val="tx1"/>
              </a:solidFill>
            </a:ln>
          </dgm:spPr>
          <dgm:t>
            <a:bodyPr/>
            <a:lstStyle/>
            <a:p>
              <a:pPr algn="just">
                <a:lnSpc>
                  <a:spcPct val="150000"/>
                </a:lnSpc>
              </a:pPr>
              <a:r>
                <a:rPr lang="en-US" sz="1800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𝑃_3</a:t>
              </a:r>
              <a:endParaRPr lang="en-US" sz="1800">
                <a:solidFill>
                  <a:schemeClr val="tx1"/>
                </a:solidFill>
              </a:endParaRPr>
            </a:p>
          </dgm:t>
        </dgm:pt>
      </mc:Fallback>
    </mc:AlternateContent>
    <dgm:pt modelId="{AC8ADB29-165B-45A7-98A6-EB3631FD4C39}" type="parTrans" cxnId="{F65359BA-BA10-4D58-B17D-22A0735B9C3E}">
      <dgm:prSet/>
      <dgm:spPr/>
      <dgm:t>
        <a:bodyPr/>
        <a:lstStyle/>
        <a:p>
          <a:endParaRPr lang="en-US"/>
        </a:p>
      </dgm:t>
    </dgm:pt>
    <dgm:pt modelId="{99BAB06D-FEAC-4E8B-9A3D-B03F6C6DC66D}" type="sibTrans" cxnId="{F65359BA-BA10-4D58-B17D-22A0735B9C3E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B1A7BCFE-F611-4B42-8884-1F256B9AA54C}">
          <dgm:prSet phldrT="[Text]" custT="1"/>
          <dgm:spPr>
            <a:solidFill>
              <a:schemeClr val="bg1"/>
            </a:solidFill>
            <a:ln w="28575">
              <a:solidFill>
                <a:schemeClr val="tx1"/>
              </a:solidFill>
            </a:ln>
          </dgm:spPr>
          <dgm:t>
            <a:bodyPr/>
            <a:lstStyle/>
            <a:p>
              <a:pPr algn="r">
                <a:lnSpc>
                  <a:spcPct val="150000"/>
                </a:lnSpc>
              </a:pPr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m:oMathPara>
              </a14:m>
              <a:endParaRPr lang="en-US" sz="1800">
                <a:solidFill>
                  <a:schemeClr val="tx1"/>
                </a:solidFill>
              </a:endParaRPr>
            </a:p>
          </dgm:t>
        </dgm:pt>
      </mc:Choice>
      <mc:Fallback xmlns="">
        <dgm:pt modelId="{B1A7BCFE-F611-4B42-8884-1F256B9AA54C}">
          <dgm:prSet phldrT="[Text]" custT="1"/>
          <dgm:spPr>
            <a:solidFill>
              <a:schemeClr val="bg1"/>
            </a:solidFill>
            <a:ln w="28575">
              <a:solidFill>
                <a:schemeClr val="tx1"/>
              </a:solidFill>
            </a:ln>
          </dgm:spPr>
          <dgm:t>
            <a:bodyPr/>
            <a:lstStyle/>
            <a:p>
              <a:pPr algn="r">
                <a:lnSpc>
                  <a:spcPct val="150000"/>
                </a:lnSpc>
              </a:pPr>
              <a:r>
                <a:rPr lang="en-US" sz="1800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𝑃_5</a:t>
              </a:r>
              <a:endParaRPr lang="en-US" sz="1800">
                <a:solidFill>
                  <a:schemeClr val="tx1"/>
                </a:solidFill>
              </a:endParaRPr>
            </a:p>
          </dgm:t>
        </dgm:pt>
      </mc:Fallback>
    </mc:AlternateContent>
    <dgm:pt modelId="{249D6325-9CB6-416B-95EA-9D562CE486CC}" type="parTrans" cxnId="{B70956AC-45C2-47D2-B5C4-21C8413F6E73}">
      <dgm:prSet/>
      <dgm:spPr/>
      <dgm:t>
        <a:bodyPr/>
        <a:lstStyle/>
        <a:p>
          <a:endParaRPr lang="en-US"/>
        </a:p>
      </dgm:t>
    </dgm:pt>
    <dgm:pt modelId="{6C14EA50-DE13-4D4F-97AD-332CA81CE487}" type="sibTrans" cxnId="{B70956AC-45C2-47D2-B5C4-21C8413F6E73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5ECEA214-C4F4-43F5-BCE2-A8974F4CC96E}">
          <dgm:prSet phldrT="[Text]" custT="1"/>
          <dgm:spPr>
            <a:solidFill>
              <a:schemeClr val="bg1"/>
            </a:solidFill>
            <a:ln w="28575">
              <a:solidFill>
                <a:schemeClr val="tx1"/>
              </a:solidFill>
            </a:ln>
          </dgm:spPr>
          <dgm:t>
            <a:bodyPr/>
            <a:lstStyle/>
            <a:p>
              <a:pPr algn="r">
                <a:lnSpc>
                  <a:spcPct val="150000"/>
                </a:lnSpc>
              </a:pPr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</m:oMath>
                </m:oMathPara>
              </a14:m>
              <a:endParaRPr lang="en-US" sz="1800">
                <a:solidFill>
                  <a:schemeClr val="tx1"/>
                </a:solidFill>
              </a:endParaRPr>
            </a:p>
          </dgm:t>
        </dgm:pt>
      </mc:Choice>
      <mc:Fallback xmlns="">
        <dgm:pt modelId="{5ECEA214-C4F4-43F5-BCE2-A8974F4CC96E}">
          <dgm:prSet phldrT="[Text]" custT="1"/>
          <dgm:spPr>
            <a:solidFill>
              <a:schemeClr val="bg1"/>
            </a:solidFill>
            <a:ln w="28575">
              <a:solidFill>
                <a:schemeClr val="tx1"/>
              </a:solidFill>
            </a:ln>
          </dgm:spPr>
          <dgm:t>
            <a:bodyPr/>
            <a:lstStyle/>
            <a:p>
              <a:pPr algn="r">
                <a:lnSpc>
                  <a:spcPct val="150000"/>
                </a:lnSpc>
              </a:pPr>
              <a:r>
                <a:rPr lang="en-US" sz="1800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𝑃_6</a:t>
              </a:r>
              <a:endParaRPr lang="en-US" sz="1800">
                <a:solidFill>
                  <a:schemeClr val="tx1"/>
                </a:solidFill>
              </a:endParaRPr>
            </a:p>
          </dgm:t>
        </dgm:pt>
      </mc:Fallback>
    </mc:AlternateContent>
    <dgm:pt modelId="{C748CD39-6D6D-41D7-B8E8-1AE3C206175C}" type="parTrans" cxnId="{66A15D9E-FE1A-4303-87CE-83DC063D5D8C}">
      <dgm:prSet/>
      <dgm:spPr/>
      <dgm:t>
        <a:bodyPr/>
        <a:lstStyle/>
        <a:p>
          <a:endParaRPr lang="en-US"/>
        </a:p>
      </dgm:t>
    </dgm:pt>
    <dgm:pt modelId="{91D2CA8F-04AC-4744-9083-9BEC8B1E6FA5}" type="sibTrans" cxnId="{66A15D9E-FE1A-4303-87CE-83DC063D5D8C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68232822-7490-4485-8D5A-70EC1C6DB0BD}">
          <dgm:prSet phldrT="[Text]" custT="1"/>
          <dgm:spPr>
            <a:solidFill>
              <a:schemeClr val="accent2">
                <a:lumMod val="40000"/>
                <a:lumOff val="60000"/>
              </a:schemeClr>
            </a:solidFill>
            <a:ln w="28575">
              <a:solidFill>
                <a:srgbClr val="C00000"/>
              </a:solidFill>
            </a:ln>
          </dgm:spPr>
          <dgm:t>
            <a:bodyPr/>
            <a:lstStyle/>
            <a:p>
              <a:pPr algn="r">
                <a:lnSpc>
                  <a:spcPct val="150000"/>
                </a:lnSpc>
              </a:pPr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m:oMathPara>
              </a14:m>
              <a:endParaRPr lang="en-US" sz="1800">
                <a:solidFill>
                  <a:srgbClr val="C00000"/>
                </a:solidFill>
              </a:endParaRPr>
            </a:p>
          </dgm:t>
        </dgm:pt>
      </mc:Choice>
      <mc:Fallback xmlns="">
        <dgm:pt modelId="{68232822-7490-4485-8D5A-70EC1C6DB0BD}">
          <dgm:prSet phldrT="[Text]" custT="1"/>
          <dgm:spPr>
            <a:solidFill>
              <a:schemeClr val="accent2">
                <a:lumMod val="40000"/>
                <a:lumOff val="60000"/>
              </a:schemeClr>
            </a:solidFill>
            <a:ln w="28575">
              <a:solidFill>
                <a:srgbClr val="C00000"/>
              </a:solidFill>
            </a:ln>
          </dgm:spPr>
          <dgm:t>
            <a:bodyPr/>
            <a:lstStyle/>
            <a:p>
              <a:pPr algn="r">
                <a:lnSpc>
                  <a:spcPct val="150000"/>
                </a:lnSpc>
              </a:pPr>
              <a:r>
                <a:rPr lang="en-US" sz="1800" b="0" i="0">
                  <a:solidFill>
                    <a:srgbClr val="C00000"/>
                  </a:solidFill>
                  <a:latin typeface="Cambria Math" panose="02040503050406030204" pitchFamily="18" charset="0"/>
                </a:rPr>
                <a:t>𝑃_4</a:t>
              </a:r>
              <a:endParaRPr lang="en-US" sz="1800">
                <a:solidFill>
                  <a:srgbClr val="C00000"/>
                </a:solidFill>
              </a:endParaRPr>
            </a:p>
          </dgm:t>
        </dgm:pt>
      </mc:Fallback>
    </mc:AlternateContent>
    <dgm:pt modelId="{964F89A4-4DA8-4E8D-8A54-8FF213F41F4D}" type="parTrans" cxnId="{2818794A-2461-4C7D-8C10-4DB4C31AB781}">
      <dgm:prSet/>
      <dgm:spPr/>
      <dgm:t>
        <a:bodyPr/>
        <a:lstStyle/>
        <a:p>
          <a:endParaRPr lang="en-US"/>
        </a:p>
      </dgm:t>
    </dgm:pt>
    <dgm:pt modelId="{19183F10-CAF8-420F-AA33-6068EC4FF45E}" type="sibTrans" cxnId="{2818794A-2461-4C7D-8C10-4DB4C31AB781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endParaRPr lang="en-US"/>
        </a:p>
      </dgm:t>
    </dgm:pt>
    <dgm:pt modelId="{85D89964-CFE5-43D5-8669-93813211C3C0}" type="pres">
      <dgm:prSet presAssocID="{AF97AA48-E5C7-4785-BFF6-7BB46A0E20C6}" presName="cycle" presStyleCnt="0">
        <dgm:presLayoutVars>
          <dgm:dir/>
          <dgm:resizeHandles val="exact"/>
        </dgm:presLayoutVars>
      </dgm:prSet>
      <dgm:spPr/>
    </dgm:pt>
    <dgm:pt modelId="{4BBB1451-AFD1-41E9-8AB3-222763422BB6}" type="pres">
      <dgm:prSet presAssocID="{AED7E4B2-9380-44E6-8313-CC9CB88B6F6B}" presName="node" presStyleLbl="node1" presStyleIdx="0" presStyleCnt="6" custScaleX="75683" custScaleY="75683">
        <dgm:presLayoutVars>
          <dgm:bulletEnabled val="1"/>
        </dgm:presLayoutVars>
      </dgm:prSet>
      <dgm:spPr/>
    </dgm:pt>
    <dgm:pt modelId="{7B8E4A31-898E-43B9-A879-78CF289C85C7}" type="pres">
      <dgm:prSet presAssocID="{D99E1407-ED99-452E-8C56-F5D1D9B0AA1B}" presName="sibTrans" presStyleLbl="sibTrans2D1" presStyleIdx="0" presStyleCnt="6"/>
      <dgm:spPr/>
    </dgm:pt>
    <dgm:pt modelId="{15AB089B-D3EA-4AD4-ABD7-96F7188095BD}" type="pres">
      <dgm:prSet presAssocID="{D99E1407-ED99-452E-8C56-F5D1D9B0AA1B}" presName="connectorText" presStyleLbl="sibTrans2D1" presStyleIdx="0" presStyleCnt="6"/>
      <dgm:spPr/>
    </dgm:pt>
    <dgm:pt modelId="{7B647837-E4DE-471E-89A7-E3F1E30AA0AD}" type="pres">
      <dgm:prSet presAssocID="{7FB2FD19-FE01-4BC8-AF70-AD56367CB18C}" presName="node" presStyleLbl="node1" presStyleIdx="1" presStyleCnt="6" custScaleX="75683" custScaleY="75683">
        <dgm:presLayoutVars>
          <dgm:bulletEnabled val="1"/>
        </dgm:presLayoutVars>
      </dgm:prSet>
      <dgm:spPr/>
    </dgm:pt>
    <dgm:pt modelId="{2BD16FBA-E6D0-4FE9-B14A-61E2F651E79D}" type="pres">
      <dgm:prSet presAssocID="{D271EF7A-DD87-4F16-B3CE-26630378F992}" presName="sibTrans" presStyleLbl="sibTrans2D1" presStyleIdx="1" presStyleCnt="6"/>
      <dgm:spPr/>
    </dgm:pt>
    <dgm:pt modelId="{2B8173D3-606B-4775-913E-2E59AEEB5A31}" type="pres">
      <dgm:prSet presAssocID="{D271EF7A-DD87-4F16-B3CE-26630378F992}" presName="connectorText" presStyleLbl="sibTrans2D1" presStyleIdx="1" presStyleCnt="6"/>
      <dgm:spPr/>
    </dgm:pt>
    <dgm:pt modelId="{48467E1B-0078-45F1-8F08-0F32E5581657}" type="pres">
      <dgm:prSet presAssocID="{7C1F200E-D199-401A-A440-F8CD174737D8}" presName="node" presStyleLbl="node1" presStyleIdx="2" presStyleCnt="6" custScaleX="75683" custScaleY="75683">
        <dgm:presLayoutVars>
          <dgm:bulletEnabled val="1"/>
        </dgm:presLayoutVars>
      </dgm:prSet>
      <dgm:spPr/>
    </dgm:pt>
    <dgm:pt modelId="{2C4FEABC-09FA-4AA4-8DFD-67C1D4521A9F}" type="pres">
      <dgm:prSet presAssocID="{99BAB06D-FEAC-4E8B-9A3D-B03F6C6DC66D}" presName="sibTrans" presStyleLbl="sibTrans2D1" presStyleIdx="2" presStyleCnt="6"/>
      <dgm:spPr/>
    </dgm:pt>
    <dgm:pt modelId="{D8D15238-73E2-4926-8602-5D6EB9AF95A2}" type="pres">
      <dgm:prSet presAssocID="{99BAB06D-FEAC-4E8B-9A3D-B03F6C6DC66D}" presName="connectorText" presStyleLbl="sibTrans2D1" presStyleIdx="2" presStyleCnt="6"/>
      <dgm:spPr/>
    </dgm:pt>
    <dgm:pt modelId="{8ACBD1D5-ACB6-469F-8D99-748AA3A1F5B8}" type="pres">
      <dgm:prSet presAssocID="{68232822-7490-4485-8D5A-70EC1C6DB0BD}" presName="node" presStyleLbl="node1" presStyleIdx="3" presStyleCnt="6" custScaleX="75683" custScaleY="75683">
        <dgm:presLayoutVars>
          <dgm:bulletEnabled val="1"/>
        </dgm:presLayoutVars>
      </dgm:prSet>
      <dgm:spPr/>
    </dgm:pt>
    <dgm:pt modelId="{C6921579-8E98-42C8-86C8-63109CD24F11}" type="pres">
      <dgm:prSet presAssocID="{19183F10-CAF8-420F-AA33-6068EC4FF45E}" presName="sibTrans" presStyleLbl="sibTrans2D1" presStyleIdx="3" presStyleCnt="6"/>
      <dgm:spPr/>
    </dgm:pt>
    <dgm:pt modelId="{F854D4B7-3E53-4ECD-B492-DB68CC16A6E6}" type="pres">
      <dgm:prSet presAssocID="{19183F10-CAF8-420F-AA33-6068EC4FF45E}" presName="connectorText" presStyleLbl="sibTrans2D1" presStyleIdx="3" presStyleCnt="6"/>
      <dgm:spPr/>
    </dgm:pt>
    <dgm:pt modelId="{D4E7F9C4-D36A-4DD9-B2D4-5C3E2A2DBFF9}" type="pres">
      <dgm:prSet presAssocID="{B1A7BCFE-F611-4B42-8884-1F256B9AA54C}" presName="node" presStyleLbl="node1" presStyleIdx="4" presStyleCnt="6" custScaleX="75683" custScaleY="75683">
        <dgm:presLayoutVars>
          <dgm:bulletEnabled val="1"/>
        </dgm:presLayoutVars>
      </dgm:prSet>
      <dgm:spPr/>
    </dgm:pt>
    <dgm:pt modelId="{43D98A3F-1667-47D3-8D52-CB2500062C1F}" type="pres">
      <dgm:prSet presAssocID="{6C14EA50-DE13-4D4F-97AD-332CA81CE487}" presName="sibTrans" presStyleLbl="sibTrans2D1" presStyleIdx="4" presStyleCnt="6"/>
      <dgm:spPr/>
    </dgm:pt>
    <dgm:pt modelId="{BDABDC85-6D47-43AB-8CAB-31FC32E15078}" type="pres">
      <dgm:prSet presAssocID="{6C14EA50-DE13-4D4F-97AD-332CA81CE487}" presName="connectorText" presStyleLbl="sibTrans2D1" presStyleIdx="4" presStyleCnt="6"/>
      <dgm:spPr/>
    </dgm:pt>
    <dgm:pt modelId="{4A61DA07-ADB7-4C8E-B3C0-C03412055CD5}" type="pres">
      <dgm:prSet presAssocID="{5ECEA214-C4F4-43F5-BCE2-A8974F4CC96E}" presName="node" presStyleLbl="node1" presStyleIdx="5" presStyleCnt="6" custScaleX="75683" custScaleY="75683">
        <dgm:presLayoutVars>
          <dgm:bulletEnabled val="1"/>
        </dgm:presLayoutVars>
      </dgm:prSet>
      <dgm:spPr/>
    </dgm:pt>
    <dgm:pt modelId="{AC4071D4-AC33-46D2-8CE2-8E9B7C941CF1}" type="pres">
      <dgm:prSet presAssocID="{91D2CA8F-04AC-4744-9083-9BEC8B1E6FA5}" presName="sibTrans" presStyleLbl="sibTrans2D1" presStyleIdx="5" presStyleCnt="6"/>
      <dgm:spPr/>
    </dgm:pt>
    <dgm:pt modelId="{0AACBE8D-0DA6-4962-8005-AF5D84ACA197}" type="pres">
      <dgm:prSet presAssocID="{91D2CA8F-04AC-4744-9083-9BEC8B1E6FA5}" presName="connectorText" presStyleLbl="sibTrans2D1" presStyleIdx="5" presStyleCnt="6"/>
      <dgm:spPr/>
    </dgm:pt>
  </dgm:ptLst>
  <dgm:cxnLst>
    <dgm:cxn modelId="{FE7A0004-BF5E-4A3A-B039-20AB8B65A1BC}" type="presOf" srcId="{91D2CA8F-04AC-4744-9083-9BEC8B1E6FA5}" destId="{AC4071D4-AC33-46D2-8CE2-8E9B7C941CF1}" srcOrd="0" destOrd="0" presId="urn:microsoft.com/office/officeart/2005/8/layout/cycle2"/>
    <dgm:cxn modelId="{D7F1910E-4AC5-46A7-8500-0D0B142CB856}" type="presOf" srcId="{91D2CA8F-04AC-4744-9083-9BEC8B1E6FA5}" destId="{0AACBE8D-0DA6-4962-8005-AF5D84ACA197}" srcOrd="1" destOrd="0" presId="urn:microsoft.com/office/officeart/2005/8/layout/cycle2"/>
    <dgm:cxn modelId="{A44A9E25-3F4F-413E-B464-49AA633F6A6D}" type="presOf" srcId="{D99E1407-ED99-452E-8C56-F5D1D9B0AA1B}" destId="{15AB089B-D3EA-4AD4-ABD7-96F7188095BD}" srcOrd="1" destOrd="0" presId="urn:microsoft.com/office/officeart/2005/8/layout/cycle2"/>
    <dgm:cxn modelId="{0CFEFA26-32DD-4C39-B850-FCCA58C8F0E6}" type="presOf" srcId="{D271EF7A-DD87-4F16-B3CE-26630378F992}" destId="{2BD16FBA-E6D0-4FE9-B14A-61E2F651E79D}" srcOrd="0" destOrd="0" presId="urn:microsoft.com/office/officeart/2005/8/layout/cycle2"/>
    <dgm:cxn modelId="{3E8DD72A-CF5E-4166-AF86-1291388CD185}" type="presOf" srcId="{6C14EA50-DE13-4D4F-97AD-332CA81CE487}" destId="{43D98A3F-1667-47D3-8D52-CB2500062C1F}" srcOrd="0" destOrd="0" presId="urn:microsoft.com/office/officeart/2005/8/layout/cycle2"/>
    <dgm:cxn modelId="{E8243930-6AA2-4CF7-8D06-A884A4946F59}" type="presOf" srcId="{AED7E4B2-9380-44E6-8313-CC9CB88B6F6B}" destId="{4BBB1451-AFD1-41E9-8AB3-222763422BB6}" srcOrd="0" destOrd="0" presId="urn:microsoft.com/office/officeart/2005/8/layout/cycle2"/>
    <dgm:cxn modelId="{F6B47A3A-941E-4FB5-9636-2FD530BBBAFC}" type="presOf" srcId="{5ECEA214-C4F4-43F5-BCE2-A8974F4CC96E}" destId="{4A61DA07-ADB7-4C8E-B3C0-C03412055CD5}" srcOrd="0" destOrd="0" presId="urn:microsoft.com/office/officeart/2005/8/layout/cycle2"/>
    <dgm:cxn modelId="{F9133D4A-C363-4D7B-865A-69315174C41E}" type="presOf" srcId="{7FB2FD19-FE01-4BC8-AF70-AD56367CB18C}" destId="{7B647837-E4DE-471E-89A7-E3F1E30AA0AD}" srcOrd="0" destOrd="0" presId="urn:microsoft.com/office/officeart/2005/8/layout/cycle2"/>
    <dgm:cxn modelId="{2818794A-2461-4C7D-8C10-4DB4C31AB781}" srcId="{AF97AA48-E5C7-4785-BFF6-7BB46A0E20C6}" destId="{68232822-7490-4485-8D5A-70EC1C6DB0BD}" srcOrd="3" destOrd="0" parTransId="{964F89A4-4DA8-4E8D-8A54-8FF213F41F4D}" sibTransId="{19183F10-CAF8-420F-AA33-6068EC4FF45E}"/>
    <dgm:cxn modelId="{E979894C-CD6B-4342-AFFA-55068299EC24}" type="presOf" srcId="{99BAB06D-FEAC-4E8B-9A3D-B03F6C6DC66D}" destId="{D8D15238-73E2-4926-8602-5D6EB9AF95A2}" srcOrd="1" destOrd="0" presId="urn:microsoft.com/office/officeart/2005/8/layout/cycle2"/>
    <dgm:cxn modelId="{5F170175-2569-4302-AED4-B85B673F57DC}" type="presOf" srcId="{7C1F200E-D199-401A-A440-F8CD174737D8}" destId="{48467E1B-0078-45F1-8F08-0F32E5581657}" srcOrd="0" destOrd="0" presId="urn:microsoft.com/office/officeart/2005/8/layout/cycle2"/>
    <dgm:cxn modelId="{A2323377-8932-4375-8114-F5DB001004FF}" type="presOf" srcId="{19183F10-CAF8-420F-AA33-6068EC4FF45E}" destId="{C6921579-8E98-42C8-86C8-63109CD24F11}" srcOrd="0" destOrd="0" presId="urn:microsoft.com/office/officeart/2005/8/layout/cycle2"/>
    <dgm:cxn modelId="{CF836779-440D-4F80-9227-5C63F0FD9F69}" type="presOf" srcId="{AF97AA48-E5C7-4785-BFF6-7BB46A0E20C6}" destId="{85D89964-CFE5-43D5-8669-93813211C3C0}" srcOrd="0" destOrd="0" presId="urn:microsoft.com/office/officeart/2005/8/layout/cycle2"/>
    <dgm:cxn modelId="{34941D99-F9A9-4239-A988-4FA0027542C4}" type="presOf" srcId="{6C14EA50-DE13-4D4F-97AD-332CA81CE487}" destId="{BDABDC85-6D47-43AB-8CAB-31FC32E15078}" srcOrd="1" destOrd="0" presId="urn:microsoft.com/office/officeart/2005/8/layout/cycle2"/>
    <dgm:cxn modelId="{66A15D9E-FE1A-4303-87CE-83DC063D5D8C}" srcId="{AF97AA48-E5C7-4785-BFF6-7BB46A0E20C6}" destId="{5ECEA214-C4F4-43F5-BCE2-A8974F4CC96E}" srcOrd="5" destOrd="0" parTransId="{C748CD39-6D6D-41D7-B8E8-1AE3C206175C}" sibTransId="{91D2CA8F-04AC-4744-9083-9BEC8B1E6FA5}"/>
    <dgm:cxn modelId="{A740E5A0-2EAA-43D8-89A5-D993B7B1E14C}" type="presOf" srcId="{99BAB06D-FEAC-4E8B-9A3D-B03F6C6DC66D}" destId="{2C4FEABC-09FA-4AA4-8DFD-67C1D4521A9F}" srcOrd="0" destOrd="0" presId="urn:microsoft.com/office/officeart/2005/8/layout/cycle2"/>
    <dgm:cxn modelId="{693EEAA3-C2C7-4F94-BD83-83E88B5D8FF6}" type="presOf" srcId="{D271EF7A-DD87-4F16-B3CE-26630378F992}" destId="{2B8173D3-606B-4775-913E-2E59AEEB5A31}" srcOrd="1" destOrd="0" presId="urn:microsoft.com/office/officeart/2005/8/layout/cycle2"/>
    <dgm:cxn modelId="{67C1A6A5-7DD6-44C4-BDC2-476832CFC09D}" type="presOf" srcId="{D99E1407-ED99-452E-8C56-F5D1D9B0AA1B}" destId="{7B8E4A31-898E-43B9-A879-78CF289C85C7}" srcOrd="0" destOrd="0" presId="urn:microsoft.com/office/officeart/2005/8/layout/cycle2"/>
    <dgm:cxn modelId="{B70956AC-45C2-47D2-B5C4-21C8413F6E73}" srcId="{AF97AA48-E5C7-4785-BFF6-7BB46A0E20C6}" destId="{B1A7BCFE-F611-4B42-8884-1F256B9AA54C}" srcOrd="4" destOrd="0" parTransId="{249D6325-9CB6-416B-95EA-9D562CE486CC}" sibTransId="{6C14EA50-DE13-4D4F-97AD-332CA81CE487}"/>
    <dgm:cxn modelId="{F65359BA-BA10-4D58-B17D-22A0735B9C3E}" srcId="{AF97AA48-E5C7-4785-BFF6-7BB46A0E20C6}" destId="{7C1F200E-D199-401A-A440-F8CD174737D8}" srcOrd="2" destOrd="0" parTransId="{AC8ADB29-165B-45A7-98A6-EB3631FD4C39}" sibTransId="{99BAB06D-FEAC-4E8B-9A3D-B03F6C6DC66D}"/>
    <dgm:cxn modelId="{77EB72C3-AE2C-4CA9-823C-158DCC367174}" type="presOf" srcId="{19183F10-CAF8-420F-AA33-6068EC4FF45E}" destId="{F854D4B7-3E53-4ECD-B492-DB68CC16A6E6}" srcOrd="1" destOrd="0" presId="urn:microsoft.com/office/officeart/2005/8/layout/cycle2"/>
    <dgm:cxn modelId="{EEFA9CD8-EF47-4558-A4E8-6B1084C0EA74}" type="presOf" srcId="{68232822-7490-4485-8D5A-70EC1C6DB0BD}" destId="{8ACBD1D5-ACB6-469F-8D99-748AA3A1F5B8}" srcOrd="0" destOrd="0" presId="urn:microsoft.com/office/officeart/2005/8/layout/cycle2"/>
    <dgm:cxn modelId="{EE99F1E1-45FC-45AF-A128-A3DF20855C32}" srcId="{AF97AA48-E5C7-4785-BFF6-7BB46A0E20C6}" destId="{7FB2FD19-FE01-4BC8-AF70-AD56367CB18C}" srcOrd="1" destOrd="0" parTransId="{019FA875-0181-4BE3-B7B7-95AE49F9D485}" sibTransId="{D271EF7A-DD87-4F16-B3CE-26630378F992}"/>
    <dgm:cxn modelId="{A581DDE6-E029-49A9-9C0E-298183283AFD}" type="presOf" srcId="{B1A7BCFE-F611-4B42-8884-1F256B9AA54C}" destId="{D4E7F9C4-D36A-4DD9-B2D4-5C3E2A2DBFF9}" srcOrd="0" destOrd="0" presId="urn:microsoft.com/office/officeart/2005/8/layout/cycle2"/>
    <dgm:cxn modelId="{4B4B79F8-663C-4EF4-BB6A-75F5151C48AB}" srcId="{AF97AA48-E5C7-4785-BFF6-7BB46A0E20C6}" destId="{AED7E4B2-9380-44E6-8313-CC9CB88B6F6B}" srcOrd="0" destOrd="0" parTransId="{F2B4FE1E-93F3-403E-A2D5-4E15021FEC57}" sibTransId="{D99E1407-ED99-452E-8C56-F5D1D9B0AA1B}"/>
    <dgm:cxn modelId="{7C07720F-1A4E-4240-B0B7-281EF8EBC3C2}" type="presParOf" srcId="{85D89964-CFE5-43D5-8669-93813211C3C0}" destId="{4BBB1451-AFD1-41E9-8AB3-222763422BB6}" srcOrd="0" destOrd="0" presId="urn:microsoft.com/office/officeart/2005/8/layout/cycle2"/>
    <dgm:cxn modelId="{5C3D8782-F729-4C1C-AC5F-B61F7E2151BE}" type="presParOf" srcId="{85D89964-CFE5-43D5-8669-93813211C3C0}" destId="{7B8E4A31-898E-43B9-A879-78CF289C85C7}" srcOrd="1" destOrd="0" presId="urn:microsoft.com/office/officeart/2005/8/layout/cycle2"/>
    <dgm:cxn modelId="{4ABD0A34-F788-4A69-BB53-E5FE285781EB}" type="presParOf" srcId="{7B8E4A31-898E-43B9-A879-78CF289C85C7}" destId="{15AB089B-D3EA-4AD4-ABD7-96F7188095BD}" srcOrd="0" destOrd="0" presId="urn:microsoft.com/office/officeart/2005/8/layout/cycle2"/>
    <dgm:cxn modelId="{43B161BD-8735-4188-B85A-C349AFE01742}" type="presParOf" srcId="{85D89964-CFE5-43D5-8669-93813211C3C0}" destId="{7B647837-E4DE-471E-89A7-E3F1E30AA0AD}" srcOrd="2" destOrd="0" presId="urn:microsoft.com/office/officeart/2005/8/layout/cycle2"/>
    <dgm:cxn modelId="{4E7BF83E-92EE-45C3-96E6-49748E41B980}" type="presParOf" srcId="{85D89964-CFE5-43D5-8669-93813211C3C0}" destId="{2BD16FBA-E6D0-4FE9-B14A-61E2F651E79D}" srcOrd="3" destOrd="0" presId="urn:microsoft.com/office/officeart/2005/8/layout/cycle2"/>
    <dgm:cxn modelId="{197E3FD4-1ABA-4A94-B104-C695283A3AD7}" type="presParOf" srcId="{2BD16FBA-E6D0-4FE9-B14A-61E2F651E79D}" destId="{2B8173D3-606B-4775-913E-2E59AEEB5A31}" srcOrd="0" destOrd="0" presId="urn:microsoft.com/office/officeart/2005/8/layout/cycle2"/>
    <dgm:cxn modelId="{0BC5575F-C52E-480B-ACC0-3E46DFF56379}" type="presParOf" srcId="{85D89964-CFE5-43D5-8669-93813211C3C0}" destId="{48467E1B-0078-45F1-8F08-0F32E5581657}" srcOrd="4" destOrd="0" presId="urn:microsoft.com/office/officeart/2005/8/layout/cycle2"/>
    <dgm:cxn modelId="{A98ABCC5-8946-4862-928F-30FE3FE607FF}" type="presParOf" srcId="{85D89964-CFE5-43D5-8669-93813211C3C0}" destId="{2C4FEABC-09FA-4AA4-8DFD-67C1D4521A9F}" srcOrd="5" destOrd="0" presId="urn:microsoft.com/office/officeart/2005/8/layout/cycle2"/>
    <dgm:cxn modelId="{8049B875-8EC8-4AC1-9616-58285016235B}" type="presParOf" srcId="{2C4FEABC-09FA-4AA4-8DFD-67C1D4521A9F}" destId="{D8D15238-73E2-4926-8602-5D6EB9AF95A2}" srcOrd="0" destOrd="0" presId="urn:microsoft.com/office/officeart/2005/8/layout/cycle2"/>
    <dgm:cxn modelId="{394E98EE-EAC0-493E-A918-85BB7CF38C97}" type="presParOf" srcId="{85D89964-CFE5-43D5-8669-93813211C3C0}" destId="{8ACBD1D5-ACB6-469F-8D99-748AA3A1F5B8}" srcOrd="6" destOrd="0" presId="urn:microsoft.com/office/officeart/2005/8/layout/cycle2"/>
    <dgm:cxn modelId="{47C49F6A-8D2C-415B-A566-B8FE3D15097C}" type="presParOf" srcId="{85D89964-CFE5-43D5-8669-93813211C3C0}" destId="{C6921579-8E98-42C8-86C8-63109CD24F11}" srcOrd="7" destOrd="0" presId="urn:microsoft.com/office/officeart/2005/8/layout/cycle2"/>
    <dgm:cxn modelId="{4E8C8953-9629-4153-AD3E-A90BD677B050}" type="presParOf" srcId="{C6921579-8E98-42C8-86C8-63109CD24F11}" destId="{F854D4B7-3E53-4ECD-B492-DB68CC16A6E6}" srcOrd="0" destOrd="0" presId="urn:microsoft.com/office/officeart/2005/8/layout/cycle2"/>
    <dgm:cxn modelId="{77F026D2-8708-49E5-9246-5465311AC0D4}" type="presParOf" srcId="{85D89964-CFE5-43D5-8669-93813211C3C0}" destId="{D4E7F9C4-D36A-4DD9-B2D4-5C3E2A2DBFF9}" srcOrd="8" destOrd="0" presId="urn:microsoft.com/office/officeart/2005/8/layout/cycle2"/>
    <dgm:cxn modelId="{75613F22-18A2-4511-9286-AE0D76C1D952}" type="presParOf" srcId="{85D89964-CFE5-43D5-8669-93813211C3C0}" destId="{43D98A3F-1667-47D3-8D52-CB2500062C1F}" srcOrd="9" destOrd="0" presId="urn:microsoft.com/office/officeart/2005/8/layout/cycle2"/>
    <dgm:cxn modelId="{5DCDCDF3-8BD4-4F7D-8DD1-DD3C35F97578}" type="presParOf" srcId="{43D98A3F-1667-47D3-8D52-CB2500062C1F}" destId="{BDABDC85-6D47-43AB-8CAB-31FC32E15078}" srcOrd="0" destOrd="0" presId="urn:microsoft.com/office/officeart/2005/8/layout/cycle2"/>
    <dgm:cxn modelId="{886297D8-9F5E-4852-BBE2-2FE71CE63B94}" type="presParOf" srcId="{85D89964-CFE5-43D5-8669-93813211C3C0}" destId="{4A61DA07-ADB7-4C8E-B3C0-C03412055CD5}" srcOrd="10" destOrd="0" presId="urn:microsoft.com/office/officeart/2005/8/layout/cycle2"/>
    <dgm:cxn modelId="{800F4578-5A18-4796-B440-224C0F9488DD}" type="presParOf" srcId="{85D89964-CFE5-43D5-8669-93813211C3C0}" destId="{AC4071D4-AC33-46D2-8CE2-8E9B7C941CF1}" srcOrd="11" destOrd="0" presId="urn:microsoft.com/office/officeart/2005/8/layout/cycle2"/>
    <dgm:cxn modelId="{B606FCE2-113E-4FE7-9570-A28AAA8C5E80}" type="presParOf" srcId="{AC4071D4-AC33-46D2-8CE2-8E9B7C941CF1}" destId="{0AACBE8D-0DA6-4962-8005-AF5D84ACA197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AF97AA48-E5C7-4785-BFF6-7BB46A0E20C6}" type="doc">
      <dgm:prSet loTypeId="urn:microsoft.com/office/officeart/2005/8/layout/cycle2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ED7E4B2-9380-44E6-8313-CC9CB88B6F6B}">
      <dgm:prSet phldrT="[Text]" custT="1"/>
      <dgm:spPr>
        <a:blipFill>
          <a:blip xmlns:r="http://schemas.openxmlformats.org/officeDocument/2006/relationships" r:embed="rId1"/>
          <a:stretch>
            <a:fillRect/>
          </a:stretch>
        </a:blipFill>
        <a:ln w="28575">
          <a:solidFill>
            <a:schemeClr val="tx1"/>
          </a:solidFill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F2B4FE1E-93F3-403E-A2D5-4E15021FEC57}" type="parTrans" cxnId="{4B4B79F8-663C-4EF4-BB6A-75F5151C48AB}">
      <dgm:prSet/>
      <dgm:spPr/>
      <dgm:t>
        <a:bodyPr/>
        <a:lstStyle/>
        <a:p>
          <a:endParaRPr lang="en-US"/>
        </a:p>
      </dgm:t>
    </dgm:pt>
    <dgm:pt modelId="{D99E1407-ED99-452E-8C56-F5D1D9B0AA1B}" type="sibTrans" cxnId="{4B4B79F8-663C-4EF4-BB6A-75F5151C48AB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endParaRPr lang="en-US"/>
        </a:p>
      </dgm:t>
    </dgm:pt>
    <dgm:pt modelId="{7FB2FD19-FE01-4BC8-AF70-AD56367CB18C}">
      <dgm:prSet phldrT="[Text]" custT="1"/>
      <dgm:spPr>
        <a:blipFill>
          <a:blip xmlns:r="http://schemas.openxmlformats.org/officeDocument/2006/relationships" r:embed="rId2"/>
          <a:stretch>
            <a:fillRect/>
          </a:stretch>
        </a:blipFill>
        <a:ln w="28575">
          <a:solidFill>
            <a:srgbClr val="C00000"/>
          </a:solidFill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019FA875-0181-4BE3-B7B7-95AE49F9D485}" type="parTrans" cxnId="{EE99F1E1-45FC-45AF-A128-A3DF20855C32}">
      <dgm:prSet/>
      <dgm:spPr/>
      <dgm:t>
        <a:bodyPr/>
        <a:lstStyle/>
        <a:p>
          <a:endParaRPr lang="en-US"/>
        </a:p>
      </dgm:t>
    </dgm:pt>
    <dgm:pt modelId="{D271EF7A-DD87-4F16-B3CE-26630378F992}" type="sibTrans" cxnId="{EE99F1E1-45FC-45AF-A128-A3DF20855C32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endParaRPr lang="en-US"/>
        </a:p>
      </dgm:t>
    </dgm:pt>
    <dgm:pt modelId="{7C1F200E-D199-401A-A440-F8CD174737D8}">
      <dgm:prSet phldrT="[Text]" custT="1"/>
      <dgm:spPr>
        <a:blipFill>
          <a:blip xmlns:r="http://schemas.openxmlformats.org/officeDocument/2006/relationships" r:embed="rId3"/>
          <a:stretch>
            <a:fillRect/>
          </a:stretch>
        </a:blipFill>
        <a:ln w="28575">
          <a:solidFill>
            <a:schemeClr val="tx1"/>
          </a:solidFill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AC8ADB29-165B-45A7-98A6-EB3631FD4C39}" type="parTrans" cxnId="{F65359BA-BA10-4D58-B17D-22A0735B9C3E}">
      <dgm:prSet/>
      <dgm:spPr/>
      <dgm:t>
        <a:bodyPr/>
        <a:lstStyle/>
        <a:p>
          <a:endParaRPr lang="en-US"/>
        </a:p>
      </dgm:t>
    </dgm:pt>
    <dgm:pt modelId="{99BAB06D-FEAC-4E8B-9A3D-B03F6C6DC66D}" type="sibTrans" cxnId="{F65359BA-BA10-4D58-B17D-22A0735B9C3E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endParaRPr lang="en-US"/>
        </a:p>
      </dgm:t>
    </dgm:pt>
    <dgm:pt modelId="{B1A7BCFE-F611-4B42-8884-1F256B9AA54C}">
      <dgm:prSet phldrT="[Text]" custT="1"/>
      <dgm:spPr>
        <a:blipFill>
          <a:blip xmlns:r="http://schemas.openxmlformats.org/officeDocument/2006/relationships" r:embed="rId4"/>
          <a:stretch>
            <a:fillRect/>
          </a:stretch>
        </a:blipFill>
        <a:ln w="28575">
          <a:solidFill>
            <a:schemeClr val="tx1"/>
          </a:solidFill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249D6325-9CB6-416B-95EA-9D562CE486CC}" type="parTrans" cxnId="{B70956AC-45C2-47D2-B5C4-21C8413F6E73}">
      <dgm:prSet/>
      <dgm:spPr/>
      <dgm:t>
        <a:bodyPr/>
        <a:lstStyle/>
        <a:p>
          <a:endParaRPr lang="en-US"/>
        </a:p>
      </dgm:t>
    </dgm:pt>
    <dgm:pt modelId="{6C14EA50-DE13-4D4F-97AD-332CA81CE487}" type="sibTrans" cxnId="{B70956AC-45C2-47D2-B5C4-21C8413F6E73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endParaRPr lang="en-US"/>
        </a:p>
      </dgm:t>
    </dgm:pt>
    <dgm:pt modelId="{5ECEA214-C4F4-43F5-BCE2-A8974F4CC96E}">
      <dgm:prSet phldrT="[Text]" custT="1"/>
      <dgm:spPr>
        <a:blipFill>
          <a:blip xmlns:r="http://schemas.openxmlformats.org/officeDocument/2006/relationships" r:embed="rId5"/>
          <a:stretch>
            <a:fillRect/>
          </a:stretch>
        </a:blipFill>
        <a:ln w="28575">
          <a:solidFill>
            <a:schemeClr val="tx1"/>
          </a:solidFill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C748CD39-6D6D-41D7-B8E8-1AE3C206175C}" type="parTrans" cxnId="{66A15D9E-FE1A-4303-87CE-83DC063D5D8C}">
      <dgm:prSet/>
      <dgm:spPr/>
      <dgm:t>
        <a:bodyPr/>
        <a:lstStyle/>
        <a:p>
          <a:endParaRPr lang="en-US"/>
        </a:p>
      </dgm:t>
    </dgm:pt>
    <dgm:pt modelId="{91D2CA8F-04AC-4744-9083-9BEC8B1E6FA5}" type="sibTrans" cxnId="{66A15D9E-FE1A-4303-87CE-83DC063D5D8C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endParaRPr lang="en-US"/>
        </a:p>
      </dgm:t>
    </dgm:pt>
    <dgm:pt modelId="{68232822-7490-4485-8D5A-70EC1C6DB0BD}">
      <dgm:prSet phldrT="[Text]" custT="1"/>
      <dgm:spPr>
        <a:blipFill>
          <a:blip xmlns:r="http://schemas.openxmlformats.org/officeDocument/2006/relationships" r:embed="rId6"/>
          <a:stretch>
            <a:fillRect/>
          </a:stretch>
        </a:blipFill>
        <a:ln w="28575">
          <a:solidFill>
            <a:srgbClr val="C00000"/>
          </a:solidFill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964F89A4-4DA8-4E8D-8A54-8FF213F41F4D}" type="parTrans" cxnId="{2818794A-2461-4C7D-8C10-4DB4C31AB781}">
      <dgm:prSet/>
      <dgm:spPr/>
      <dgm:t>
        <a:bodyPr/>
        <a:lstStyle/>
        <a:p>
          <a:endParaRPr lang="en-US"/>
        </a:p>
      </dgm:t>
    </dgm:pt>
    <dgm:pt modelId="{19183F10-CAF8-420F-AA33-6068EC4FF45E}" type="sibTrans" cxnId="{2818794A-2461-4C7D-8C10-4DB4C31AB781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endParaRPr lang="en-US"/>
        </a:p>
      </dgm:t>
    </dgm:pt>
    <dgm:pt modelId="{85D89964-CFE5-43D5-8669-93813211C3C0}" type="pres">
      <dgm:prSet presAssocID="{AF97AA48-E5C7-4785-BFF6-7BB46A0E20C6}" presName="cycle" presStyleCnt="0">
        <dgm:presLayoutVars>
          <dgm:dir/>
          <dgm:resizeHandles val="exact"/>
        </dgm:presLayoutVars>
      </dgm:prSet>
      <dgm:spPr/>
    </dgm:pt>
    <dgm:pt modelId="{4BBB1451-AFD1-41E9-8AB3-222763422BB6}" type="pres">
      <dgm:prSet presAssocID="{AED7E4B2-9380-44E6-8313-CC9CB88B6F6B}" presName="node" presStyleLbl="node1" presStyleIdx="0" presStyleCnt="6" custScaleX="75683" custScaleY="75683">
        <dgm:presLayoutVars>
          <dgm:bulletEnabled val="1"/>
        </dgm:presLayoutVars>
      </dgm:prSet>
      <dgm:spPr/>
    </dgm:pt>
    <dgm:pt modelId="{7B8E4A31-898E-43B9-A879-78CF289C85C7}" type="pres">
      <dgm:prSet presAssocID="{D99E1407-ED99-452E-8C56-F5D1D9B0AA1B}" presName="sibTrans" presStyleLbl="sibTrans2D1" presStyleIdx="0" presStyleCnt="6"/>
      <dgm:spPr/>
    </dgm:pt>
    <dgm:pt modelId="{15AB089B-D3EA-4AD4-ABD7-96F7188095BD}" type="pres">
      <dgm:prSet presAssocID="{D99E1407-ED99-452E-8C56-F5D1D9B0AA1B}" presName="connectorText" presStyleLbl="sibTrans2D1" presStyleIdx="0" presStyleCnt="6"/>
      <dgm:spPr/>
    </dgm:pt>
    <dgm:pt modelId="{7B647837-E4DE-471E-89A7-E3F1E30AA0AD}" type="pres">
      <dgm:prSet presAssocID="{7FB2FD19-FE01-4BC8-AF70-AD56367CB18C}" presName="node" presStyleLbl="node1" presStyleIdx="1" presStyleCnt="6" custScaleX="75683" custScaleY="75683">
        <dgm:presLayoutVars>
          <dgm:bulletEnabled val="1"/>
        </dgm:presLayoutVars>
      </dgm:prSet>
      <dgm:spPr/>
    </dgm:pt>
    <dgm:pt modelId="{2BD16FBA-E6D0-4FE9-B14A-61E2F651E79D}" type="pres">
      <dgm:prSet presAssocID="{D271EF7A-DD87-4F16-B3CE-26630378F992}" presName="sibTrans" presStyleLbl="sibTrans2D1" presStyleIdx="1" presStyleCnt="6"/>
      <dgm:spPr/>
    </dgm:pt>
    <dgm:pt modelId="{2B8173D3-606B-4775-913E-2E59AEEB5A31}" type="pres">
      <dgm:prSet presAssocID="{D271EF7A-DD87-4F16-B3CE-26630378F992}" presName="connectorText" presStyleLbl="sibTrans2D1" presStyleIdx="1" presStyleCnt="6"/>
      <dgm:spPr/>
    </dgm:pt>
    <dgm:pt modelId="{48467E1B-0078-45F1-8F08-0F32E5581657}" type="pres">
      <dgm:prSet presAssocID="{7C1F200E-D199-401A-A440-F8CD174737D8}" presName="node" presStyleLbl="node1" presStyleIdx="2" presStyleCnt="6" custScaleX="75683" custScaleY="75683">
        <dgm:presLayoutVars>
          <dgm:bulletEnabled val="1"/>
        </dgm:presLayoutVars>
      </dgm:prSet>
      <dgm:spPr/>
    </dgm:pt>
    <dgm:pt modelId="{2C4FEABC-09FA-4AA4-8DFD-67C1D4521A9F}" type="pres">
      <dgm:prSet presAssocID="{99BAB06D-FEAC-4E8B-9A3D-B03F6C6DC66D}" presName="sibTrans" presStyleLbl="sibTrans2D1" presStyleIdx="2" presStyleCnt="6"/>
      <dgm:spPr/>
    </dgm:pt>
    <dgm:pt modelId="{D8D15238-73E2-4926-8602-5D6EB9AF95A2}" type="pres">
      <dgm:prSet presAssocID="{99BAB06D-FEAC-4E8B-9A3D-B03F6C6DC66D}" presName="connectorText" presStyleLbl="sibTrans2D1" presStyleIdx="2" presStyleCnt="6"/>
      <dgm:spPr/>
    </dgm:pt>
    <dgm:pt modelId="{8ACBD1D5-ACB6-469F-8D99-748AA3A1F5B8}" type="pres">
      <dgm:prSet presAssocID="{68232822-7490-4485-8D5A-70EC1C6DB0BD}" presName="node" presStyleLbl="node1" presStyleIdx="3" presStyleCnt="6" custScaleX="75683" custScaleY="75683">
        <dgm:presLayoutVars>
          <dgm:bulletEnabled val="1"/>
        </dgm:presLayoutVars>
      </dgm:prSet>
      <dgm:spPr/>
    </dgm:pt>
    <dgm:pt modelId="{C6921579-8E98-42C8-86C8-63109CD24F11}" type="pres">
      <dgm:prSet presAssocID="{19183F10-CAF8-420F-AA33-6068EC4FF45E}" presName="sibTrans" presStyleLbl="sibTrans2D1" presStyleIdx="3" presStyleCnt="6"/>
      <dgm:spPr/>
    </dgm:pt>
    <dgm:pt modelId="{F854D4B7-3E53-4ECD-B492-DB68CC16A6E6}" type="pres">
      <dgm:prSet presAssocID="{19183F10-CAF8-420F-AA33-6068EC4FF45E}" presName="connectorText" presStyleLbl="sibTrans2D1" presStyleIdx="3" presStyleCnt="6"/>
      <dgm:spPr/>
    </dgm:pt>
    <dgm:pt modelId="{D4E7F9C4-D36A-4DD9-B2D4-5C3E2A2DBFF9}" type="pres">
      <dgm:prSet presAssocID="{B1A7BCFE-F611-4B42-8884-1F256B9AA54C}" presName="node" presStyleLbl="node1" presStyleIdx="4" presStyleCnt="6" custScaleX="75683" custScaleY="75683">
        <dgm:presLayoutVars>
          <dgm:bulletEnabled val="1"/>
        </dgm:presLayoutVars>
      </dgm:prSet>
      <dgm:spPr/>
    </dgm:pt>
    <dgm:pt modelId="{43D98A3F-1667-47D3-8D52-CB2500062C1F}" type="pres">
      <dgm:prSet presAssocID="{6C14EA50-DE13-4D4F-97AD-332CA81CE487}" presName="sibTrans" presStyleLbl="sibTrans2D1" presStyleIdx="4" presStyleCnt="6"/>
      <dgm:spPr/>
    </dgm:pt>
    <dgm:pt modelId="{BDABDC85-6D47-43AB-8CAB-31FC32E15078}" type="pres">
      <dgm:prSet presAssocID="{6C14EA50-DE13-4D4F-97AD-332CA81CE487}" presName="connectorText" presStyleLbl="sibTrans2D1" presStyleIdx="4" presStyleCnt="6"/>
      <dgm:spPr/>
    </dgm:pt>
    <dgm:pt modelId="{4A61DA07-ADB7-4C8E-B3C0-C03412055CD5}" type="pres">
      <dgm:prSet presAssocID="{5ECEA214-C4F4-43F5-BCE2-A8974F4CC96E}" presName="node" presStyleLbl="node1" presStyleIdx="5" presStyleCnt="6" custScaleX="75683" custScaleY="75683">
        <dgm:presLayoutVars>
          <dgm:bulletEnabled val="1"/>
        </dgm:presLayoutVars>
      </dgm:prSet>
      <dgm:spPr/>
    </dgm:pt>
    <dgm:pt modelId="{AC4071D4-AC33-46D2-8CE2-8E9B7C941CF1}" type="pres">
      <dgm:prSet presAssocID="{91D2CA8F-04AC-4744-9083-9BEC8B1E6FA5}" presName="sibTrans" presStyleLbl="sibTrans2D1" presStyleIdx="5" presStyleCnt="6"/>
      <dgm:spPr/>
    </dgm:pt>
    <dgm:pt modelId="{0AACBE8D-0DA6-4962-8005-AF5D84ACA197}" type="pres">
      <dgm:prSet presAssocID="{91D2CA8F-04AC-4744-9083-9BEC8B1E6FA5}" presName="connectorText" presStyleLbl="sibTrans2D1" presStyleIdx="5" presStyleCnt="6"/>
      <dgm:spPr/>
    </dgm:pt>
  </dgm:ptLst>
  <dgm:cxnLst>
    <dgm:cxn modelId="{FE7A0004-BF5E-4A3A-B039-20AB8B65A1BC}" type="presOf" srcId="{91D2CA8F-04AC-4744-9083-9BEC8B1E6FA5}" destId="{AC4071D4-AC33-46D2-8CE2-8E9B7C941CF1}" srcOrd="0" destOrd="0" presId="urn:microsoft.com/office/officeart/2005/8/layout/cycle2"/>
    <dgm:cxn modelId="{D7F1910E-4AC5-46A7-8500-0D0B142CB856}" type="presOf" srcId="{91D2CA8F-04AC-4744-9083-9BEC8B1E6FA5}" destId="{0AACBE8D-0DA6-4962-8005-AF5D84ACA197}" srcOrd="1" destOrd="0" presId="urn:microsoft.com/office/officeart/2005/8/layout/cycle2"/>
    <dgm:cxn modelId="{A44A9E25-3F4F-413E-B464-49AA633F6A6D}" type="presOf" srcId="{D99E1407-ED99-452E-8C56-F5D1D9B0AA1B}" destId="{15AB089B-D3EA-4AD4-ABD7-96F7188095BD}" srcOrd="1" destOrd="0" presId="urn:microsoft.com/office/officeart/2005/8/layout/cycle2"/>
    <dgm:cxn modelId="{0CFEFA26-32DD-4C39-B850-FCCA58C8F0E6}" type="presOf" srcId="{D271EF7A-DD87-4F16-B3CE-26630378F992}" destId="{2BD16FBA-E6D0-4FE9-B14A-61E2F651E79D}" srcOrd="0" destOrd="0" presId="urn:microsoft.com/office/officeart/2005/8/layout/cycle2"/>
    <dgm:cxn modelId="{3E8DD72A-CF5E-4166-AF86-1291388CD185}" type="presOf" srcId="{6C14EA50-DE13-4D4F-97AD-332CA81CE487}" destId="{43D98A3F-1667-47D3-8D52-CB2500062C1F}" srcOrd="0" destOrd="0" presId="urn:microsoft.com/office/officeart/2005/8/layout/cycle2"/>
    <dgm:cxn modelId="{E8243930-6AA2-4CF7-8D06-A884A4946F59}" type="presOf" srcId="{AED7E4B2-9380-44E6-8313-CC9CB88B6F6B}" destId="{4BBB1451-AFD1-41E9-8AB3-222763422BB6}" srcOrd="0" destOrd="0" presId="urn:microsoft.com/office/officeart/2005/8/layout/cycle2"/>
    <dgm:cxn modelId="{F6B47A3A-941E-4FB5-9636-2FD530BBBAFC}" type="presOf" srcId="{5ECEA214-C4F4-43F5-BCE2-A8974F4CC96E}" destId="{4A61DA07-ADB7-4C8E-B3C0-C03412055CD5}" srcOrd="0" destOrd="0" presId="urn:microsoft.com/office/officeart/2005/8/layout/cycle2"/>
    <dgm:cxn modelId="{F9133D4A-C363-4D7B-865A-69315174C41E}" type="presOf" srcId="{7FB2FD19-FE01-4BC8-AF70-AD56367CB18C}" destId="{7B647837-E4DE-471E-89A7-E3F1E30AA0AD}" srcOrd="0" destOrd="0" presId="urn:microsoft.com/office/officeart/2005/8/layout/cycle2"/>
    <dgm:cxn modelId="{2818794A-2461-4C7D-8C10-4DB4C31AB781}" srcId="{AF97AA48-E5C7-4785-BFF6-7BB46A0E20C6}" destId="{68232822-7490-4485-8D5A-70EC1C6DB0BD}" srcOrd="3" destOrd="0" parTransId="{964F89A4-4DA8-4E8D-8A54-8FF213F41F4D}" sibTransId="{19183F10-CAF8-420F-AA33-6068EC4FF45E}"/>
    <dgm:cxn modelId="{E979894C-CD6B-4342-AFFA-55068299EC24}" type="presOf" srcId="{99BAB06D-FEAC-4E8B-9A3D-B03F6C6DC66D}" destId="{D8D15238-73E2-4926-8602-5D6EB9AF95A2}" srcOrd="1" destOrd="0" presId="urn:microsoft.com/office/officeart/2005/8/layout/cycle2"/>
    <dgm:cxn modelId="{5F170175-2569-4302-AED4-B85B673F57DC}" type="presOf" srcId="{7C1F200E-D199-401A-A440-F8CD174737D8}" destId="{48467E1B-0078-45F1-8F08-0F32E5581657}" srcOrd="0" destOrd="0" presId="urn:microsoft.com/office/officeart/2005/8/layout/cycle2"/>
    <dgm:cxn modelId="{A2323377-8932-4375-8114-F5DB001004FF}" type="presOf" srcId="{19183F10-CAF8-420F-AA33-6068EC4FF45E}" destId="{C6921579-8E98-42C8-86C8-63109CD24F11}" srcOrd="0" destOrd="0" presId="urn:microsoft.com/office/officeart/2005/8/layout/cycle2"/>
    <dgm:cxn modelId="{CF836779-440D-4F80-9227-5C63F0FD9F69}" type="presOf" srcId="{AF97AA48-E5C7-4785-BFF6-7BB46A0E20C6}" destId="{85D89964-CFE5-43D5-8669-93813211C3C0}" srcOrd="0" destOrd="0" presId="urn:microsoft.com/office/officeart/2005/8/layout/cycle2"/>
    <dgm:cxn modelId="{34941D99-F9A9-4239-A988-4FA0027542C4}" type="presOf" srcId="{6C14EA50-DE13-4D4F-97AD-332CA81CE487}" destId="{BDABDC85-6D47-43AB-8CAB-31FC32E15078}" srcOrd="1" destOrd="0" presId="urn:microsoft.com/office/officeart/2005/8/layout/cycle2"/>
    <dgm:cxn modelId="{66A15D9E-FE1A-4303-87CE-83DC063D5D8C}" srcId="{AF97AA48-E5C7-4785-BFF6-7BB46A0E20C6}" destId="{5ECEA214-C4F4-43F5-BCE2-A8974F4CC96E}" srcOrd="5" destOrd="0" parTransId="{C748CD39-6D6D-41D7-B8E8-1AE3C206175C}" sibTransId="{91D2CA8F-04AC-4744-9083-9BEC8B1E6FA5}"/>
    <dgm:cxn modelId="{A740E5A0-2EAA-43D8-89A5-D993B7B1E14C}" type="presOf" srcId="{99BAB06D-FEAC-4E8B-9A3D-B03F6C6DC66D}" destId="{2C4FEABC-09FA-4AA4-8DFD-67C1D4521A9F}" srcOrd="0" destOrd="0" presId="urn:microsoft.com/office/officeart/2005/8/layout/cycle2"/>
    <dgm:cxn modelId="{693EEAA3-C2C7-4F94-BD83-83E88B5D8FF6}" type="presOf" srcId="{D271EF7A-DD87-4F16-B3CE-26630378F992}" destId="{2B8173D3-606B-4775-913E-2E59AEEB5A31}" srcOrd="1" destOrd="0" presId="urn:microsoft.com/office/officeart/2005/8/layout/cycle2"/>
    <dgm:cxn modelId="{67C1A6A5-7DD6-44C4-BDC2-476832CFC09D}" type="presOf" srcId="{D99E1407-ED99-452E-8C56-F5D1D9B0AA1B}" destId="{7B8E4A31-898E-43B9-A879-78CF289C85C7}" srcOrd="0" destOrd="0" presId="urn:microsoft.com/office/officeart/2005/8/layout/cycle2"/>
    <dgm:cxn modelId="{B70956AC-45C2-47D2-B5C4-21C8413F6E73}" srcId="{AF97AA48-E5C7-4785-BFF6-7BB46A0E20C6}" destId="{B1A7BCFE-F611-4B42-8884-1F256B9AA54C}" srcOrd="4" destOrd="0" parTransId="{249D6325-9CB6-416B-95EA-9D562CE486CC}" sibTransId="{6C14EA50-DE13-4D4F-97AD-332CA81CE487}"/>
    <dgm:cxn modelId="{F65359BA-BA10-4D58-B17D-22A0735B9C3E}" srcId="{AF97AA48-E5C7-4785-BFF6-7BB46A0E20C6}" destId="{7C1F200E-D199-401A-A440-F8CD174737D8}" srcOrd="2" destOrd="0" parTransId="{AC8ADB29-165B-45A7-98A6-EB3631FD4C39}" sibTransId="{99BAB06D-FEAC-4E8B-9A3D-B03F6C6DC66D}"/>
    <dgm:cxn modelId="{77EB72C3-AE2C-4CA9-823C-158DCC367174}" type="presOf" srcId="{19183F10-CAF8-420F-AA33-6068EC4FF45E}" destId="{F854D4B7-3E53-4ECD-B492-DB68CC16A6E6}" srcOrd="1" destOrd="0" presId="urn:microsoft.com/office/officeart/2005/8/layout/cycle2"/>
    <dgm:cxn modelId="{EEFA9CD8-EF47-4558-A4E8-6B1084C0EA74}" type="presOf" srcId="{68232822-7490-4485-8D5A-70EC1C6DB0BD}" destId="{8ACBD1D5-ACB6-469F-8D99-748AA3A1F5B8}" srcOrd="0" destOrd="0" presId="urn:microsoft.com/office/officeart/2005/8/layout/cycle2"/>
    <dgm:cxn modelId="{EE99F1E1-45FC-45AF-A128-A3DF20855C32}" srcId="{AF97AA48-E5C7-4785-BFF6-7BB46A0E20C6}" destId="{7FB2FD19-FE01-4BC8-AF70-AD56367CB18C}" srcOrd="1" destOrd="0" parTransId="{019FA875-0181-4BE3-B7B7-95AE49F9D485}" sibTransId="{D271EF7A-DD87-4F16-B3CE-26630378F992}"/>
    <dgm:cxn modelId="{A581DDE6-E029-49A9-9C0E-298183283AFD}" type="presOf" srcId="{B1A7BCFE-F611-4B42-8884-1F256B9AA54C}" destId="{D4E7F9C4-D36A-4DD9-B2D4-5C3E2A2DBFF9}" srcOrd="0" destOrd="0" presId="urn:microsoft.com/office/officeart/2005/8/layout/cycle2"/>
    <dgm:cxn modelId="{4B4B79F8-663C-4EF4-BB6A-75F5151C48AB}" srcId="{AF97AA48-E5C7-4785-BFF6-7BB46A0E20C6}" destId="{AED7E4B2-9380-44E6-8313-CC9CB88B6F6B}" srcOrd="0" destOrd="0" parTransId="{F2B4FE1E-93F3-403E-A2D5-4E15021FEC57}" sibTransId="{D99E1407-ED99-452E-8C56-F5D1D9B0AA1B}"/>
    <dgm:cxn modelId="{7C07720F-1A4E-4240-B0B7-281EF8EBC3C2}" type="presParOf" srcId="{85D89964-CFE5-43D5-8669-93813211C3C0}" destId="{4BBB1451-AFD1-41E9-8AB3-222763422BB6}" srcOrd="0" destOrd="0" presId="urn:microsoft.com/office/officeart/2005/8/layout/cycle2"/>
    <dgm:cxn modelId="{5C3D8782-F729-4C1C-AC5F-B61F7E2151BE}" type="presParOf" srcId="{85D89964-CFE5-43D5-8669-93813211C3C0}" destId="{7B8E4A31-898E-43B9-A879-78CF289C85C7}" srcOrd="1" destOrd="0" presId="urn:microsoft.com/office/officeart/2005/8/layout/cycle2"/>
    <dgm:cxn modelId="{4ABD0A34-F788-4A69-BB53-E5FE285781EB}" type="presParOf" srcId="{7B8E4A31-898E-43B9-A879-78CF289C85C7}" destId="{15AB089B-D3EA-4AD4-ABD7-96F7188095BD}" srcOrd="0" destOrd="0" presId="urn:microsoft.com/office/officeart/2005/8/layout/cycle2"/>
    <dgm:cxn modelId="{43B161BD-8735-4188-B85A-C349AFE01742}" type="presParOf" srcId="{85D89964-CFE5-43D5-8669-93813211C3C0}" destId="{7B647837-E4DE-471E-89A7-E3F1E30AA0AD}" srcOrd="2" destOrd="0" presId="urn:microsoft.com/office/officeart/2005/8/layout/cycle2"/>
    <dgm:cxn modelId="{4E7BF83E-92EE-45C3-96E6-49748E41B980}" type="presParOf" srcId="{85D89964-CFE5-43D5-8669-93813211C3C0}" destId="{2BD16FBA-E6D0-4FE9-B14A-61E2F651E79D}" srcOrd="3" destOrd="0" presId="urn:microsoft.com/office/officeart/2005/8/layout/cycle2"/>
    <dgm:cxn modelId="{197E3FD4-1ABA-4A94-B104-C695283A3AD7}" type="presParOf" srcId="{2BD16FBA-E6D0-4FE9-B14A-61E2F651E79D}" destId="{2B8173D3-606B-4775-913E-2E59AEEB5A31}" srcOrd="0" destOrd="0" presId="urn:microsoft.com/office/officeart/2005/8/layout/cycle2"/>
    <dgm:cxn modelId="{0BC5575F-C52E-480B-ACC0-3E46DFF56379}" type="presParOf" srcId="{85D89964-CFE5-43D5-8669-93813211C3C0}" destId="{48467E1B-0078-45F1-8F08-0F32E5581657}" srcOrd="4" destOrd="0" presId="urn:microsoft.com/office/officeart/2005/8/layout/cycle2"/>
    <dgm:cxn modelId="{A98ABCC5-8946-4862-928F-30FE3FE607FF}" type="presParOf" srcId="{85D89964-CFE5-43D5-8669-93813211C3C0}" destId="{2C4FEABC-09FA-4AA4-8DFD-67C1D4521A9F}" srcOrd="5" destOrd="0" presId="urn:microsoft.com/office/officeart/2005/8/layout/cycle2"/>
    <dgm:cxn modelId="{8049B875-8EC8-4AC1-9616-58285016235B}" type="presParOf" srcId="{2C4FEABC-09FA-4AA4-8DFD-67C1D4521A9F}" destId="{D8D15238-73E2-4926-8602-5D6EB9AF95A2}" srcOrd="0" destOrd="0" presId="urn:microsoft.com/office/officeart/2005/8/layout/cycle2"/>
    <dgm:cxn modelId="{394E98EE-EAC0-493E-A918-85BB7CF38C97}" type="presParOf" srcId="{85D89964-CFE5-43D5-8669-93813211C3C0}" destId="{8ACBD1D5-ACB6-469F-8D99-748AA3A1F5B8}" srcOrd="6" destOrd="0" presId="urn:microsoft.com/office/officeart/2005/8/layout/cycle2"/>
    <dgm:cxn modelId="{47C49F6A-8D2C-415B-A566-B8FE3D15097C}" type="presParOf" srcId="{85D89964-CFE5-43D5-8669-93813211C3C0}" destId="{C6921579-8E98-42C8-86C8-63109CD24F11}" srcOrd="7" destOrd="0" presId="urn:microsoft.com/office/officeart/2005/8/layout/cycle2"/>
    <dgm:cxn modelId="{4E8C8953-9629-4153-AD3E-A90BD677B050}" type="presParOf" srcId="{C6921579-8E98-42C8-86C8-63109CD24F11}" destId="{F854D4B7-3E53-4ECD-B492-DB68CC16A6E6}" srcOrd="0" destOrd="0" presId="urn:microsoft.com/office/officeart/2005/8/layout/cycle2"/>
    <dgm:cxn modelId="{77F026D2-8708-49E5-9246-5465311AC0D4}" type="presParOf" srcId="{85D89964-CFE5-43D5-8669-93813211C3C0}" destId="{D4E7F9C4-D36A-4DD9-B2D4-5C3E2A2DBFF9}" srcOrd="8" destOrd="0" presId="urn:microsoft.com/office/officeart/2005/8/layout/cycle2"/>
    <dgm:cxn modelId="{75613F22-18A2-4511-9286-AE0D76C1D952}" type="presParOf" srcId="{85D89964-CFE5-43D5-8669-93813211C3C0}" destId="{43D98A3F-1667-47D3-8D52-CB2500062C1F}" srcOrd="9" destOrd="0" presId="urn:microsoft.com/office/officeart/2005/8/layout/cycle2"/>
    <dgm:cxn modelId="{5DCDCDF3-8BD4-4F7D-8DD1-DD3C35F97578}" type="presParOf" srcId="{43D98A3F-1667-47D3-8D52-CB2500062C1F}" destId="{BDABDC85-6D47-43AB-8CAB-31FC32E15078}" srcOrd="0" destOrd="0" presId="urn:microsoft.com/office/officeart/2005/8/layout/cycle2"/>
    <dgm:cxn modelId="{886297D8-9F5E-4852-BBE2-2FE71CE63B94}" type="presParOf" srcId="{85D89964-CFE5-43D5-8669-93813211C3C0}" destId="{4A61DA07-ADB7-4C8E-B3C0-C03412055CD5}" srcOrd="10" destOrd="0" presId="urn:microsoft.com/office/officeart/2005/8/layout/cycle2"/>
    <dgm:cxn modelId="{800F4578-5A18-4796-B440-224C0F9488DD}" type="presParOf" srcId="{85D89964-CFE5-43D5-8669-93813211C3C0}" destId="{AC4071D4-AC33-46D2-8CE2-8E9B7C941CF1}" srcOrd="11" destOrd="0" presId="urn:microsoft.com/office/officeart/2005/8/layout/cycle2"/>
    <dgm:cxn modelId="{B606FCE2-113E-4FE7-9570-A28AAA8C5E80}" type="presParOf" srcId="{AC4071D4-AC33-46D2-8CE2-8E9B7C941CF1}" destId="{0AACBE8D-0DA6-4962-8005-AF5D84ACA197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8229E842-2F29-43C5-A49C-A27854672115}" type="doc">
      <dgm:prSet loTypeId="urn:microsoft.com/office/officeart/2005/8/layout/vProcess5" loCatId="process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3274148B-E5AD-445C-8CB5-01C181CEC63B}">
      <dgm:prSet custT="1"/>
      <dgm:spPr/>
      <dgm:t>
        <a:bodyPr/>
        <a:lstStyle/>
        <a:p>
          <a:pPr rtl="0">
            <a:defRPr cap="all"/>
          </a:pPr>
          <a:r>
            <a:rPr lang="en-US" sz="2000"/>
            <a:t>Alice constructs a garbled circuit</a:t>
          </a:r>
          <a:r>
            <a:rPr lang="en-US" sz="2000" b="0" i="0" u="none" strike="noStrike" cap="all" baseline="0" noProof="0">
              <a:latin typeface="Calibri Light"/>
              <a:cs typeface="Calibri Light"/>
            </a:rPr>
            <a:t>: assign</a:t>
          </a:r>
          <a:r>
            <a:rPr lang="en-US" sz="2000">
              <a:latin typeface="Calibri Light" panose="020F0302020204030204"/>
            </a:rPr>
            <a:t> random</a:t>
          </a:r>
          <a:r>
            <a:rPr lang="en-US" sz="2000" b="0" i="0" u="none" strike="noStrike" cap="all" baseline="0" noProof="0">
              <a:latin typeface="Calibri Light"/>
              <a:cs typeface="Calibri Light"/>
            </a:rPr>
            <a:t> keys</a:t>
          </a:r>
          <a:endParaRPr lang="en-US" sz="2000">
            <a:latin typeface="Calibri Light" panose="020F0302020204030204"/>
          </a:endParaRPr>
        </a:p>
      </dgm:t>
    </dgm:pt>
    <dgm:pt modelId="{4AD99322-1A19-4C89-A89A-6C9A3453F2BF}" type="parTrans" cxnId="{FE98EE80-CD7C-4322-A4FE-68481D5A0DF7}">
      <dgm:prSet/>
      <dgm:spPr/>
      <dgm:t>
        <a:bodyPr/>
        <a:lstStyle/>
        <a:p>
          <a:endParaRPr lang="en-US" sz="2400"/>
        </a:p>
      </dgm:t>
    </dgm:pt>
    <dgm:pt modelId="{F85ED0F1-11E5-47F1-BB56-484E796202EE}" type="sibTrans" cxnId="{FE98EE80-CD7C-4322-A4FE-68481D5A0DF7}">
      <dgm:prSet custT="1"/>
      <dgm:spPr/>
      <dgm:t>
        <a:bodyPr/>
        <a:lstStyle/>
        <a:p>
          <a:endParaRPr lang="en-US" sz="3200"/>
        </a:p>
      </dgm:t>
    </dgm:pt>
    <dgm:pt modelId="{AA6138F6-971E-4348-BF3D-9E8D76502796}">
      <dgm:prSet custT="1"/>
      <dgm:spPr/>
      <dgm:t>
        <a:bodyPr/>
        <a:lstStyle/>
        <a:p>
          <a:pPr>
            <a:defRPr cap="all"/>
          </a:pPr>
          <a:r>
            <a:rPr lang="en-US" sz="2000"/>
            <a:t>Alice and Bob use oblivious transfer so that: Bob obtains the key associated with its input on all of its wires; Alice learns nothing about Bob's inputs.</a:t>
          </a:r>
        </a:p>
      </dgm:t>
    </dgm:pt>
    <dgm:pt modelId="{36EBEB40-91D1-446F-8069-9538597BAF1D}" type="parTrans" cxnId="{451B3EB6-1EAD-4920-BD45-C17A0D967192}">
      <dgm:prSet/>
      <dgm:spPr/>
      <dgm:t>
        <a:bodyPr/>
        <a:lstStyle/>
        <a:p>
          <a:endParaRPr lang="en-US" sz="2400"/>
        </a:p>
      </dgm:t>
    </dgm:pt>
    <dgm:pt modelId="{6C28B477-DE5B-46F1-B828-06060BCC77F9}" type="sibTrans" cxnId="{451B3EB6-1EAD-4920-BD45-C17A0D967192}">
      <dgm:prSet custT="1"/>
      <dgm:spPr/>
      <dgm:t>
        <a:bodyPr/>
        <a:lstStyle/>
        <a:p>
          <a:endParaRPr lang="en-US" sz="3200"/>
        </a:p>
      </dgm:t>
    </dgm:pt>
    <dgm:pt modelId="{6A5B867D-C90D-4ADB-B016-1B739856FCE2}">
      <dgm:prSet custT="1"/>
      <dgm:spPr/>
      <dgm:t>
        <a:bodyPr/>
        <a:lstStyle/>
        <a:p>
          <a:pPr>
            <a:defRPr cap="all"/>
          </a:pPr>
          <a:r>
            <a:rPr lang="en-US" sz="2000"/>
            <a:t>Bob computes the circuit and sends the output back to Alice</a:t>
          </a:r>
        </a:p>
      </dgm:t>
    </dgm:pt>
    <dgm:pt modelId="{C44209F2-04EC-490C-B369-8BF964D735EF}" type="parTrans" cxnId="{4FA0F31D-AF85-48C6-8EFC-BEFF89FAA15A}">
      <dgm:prSet/>
      <dgm:spPr/>
      <dgm:t>
        <a:bodyPr/>
        <a:lstStyle/>
        <a:p>
          <a:endParaRPr lang="en-US" sz="2400"/>
        </a:p>
      </dgm:t>
    </dgm:pt>
    <dgm:pt modelId="{56B5B95F-1AE0-4FBD-91E9-5544AD51A594}" type="sibTrans" cxnId="{4FA0F31D-AF85-48C6-8EFC-BEFF89FAA15A}">
      <dgm:prSet/>
      <dgm:spPr/>
      <dgm:t>
        <a:bodyPr/>
        <a:lstStyle/>
        <a:p>
          <a:endParaRPr lang="en-US" sz="2000"/>
        </a:p>
      </dgm:t>
    </dgm:pt>
    <dgm:pt modelId="{8C43AA98-DAC0-4BE1-9D00-15B8D0AD8DCF}">
      <dgm:prSet custT="1"/>
      <dgm:spPr/>
      <dgm:t>
        <a:bodyPr/>
        <a:lstStyle/>
        <a:p>
          <a:r>
            <a:rPr lang="en-US" sz="2000"/>
            <a:t>Alice sends Bob the garbled computation and her own key</a:t>
          </a:r>
        </a:p>
      </dgm:t>
    </dgm:pt>
    <dgm:pt modelId="{A8E7818F-7ACD-46F0-8798-2D17086B54C0}" type="parTrans" cxnId="{25FFA88E-4A7C-492E-A785-DE64D1BFE301}">
      <dgm:prSet/>
      <dgm:spPr/>
      <dgm:t>
        <a:bodyPr/>
        <a:lstStyle/>
        <a:p>
          <a:endParaRPr lang="en-US" sz="2400"/>
        </a:p>
      </dgm:t>
    </dgm:pt>
    <dgm:pt modelId="{D6631BEF-FA40-452E-8BAE-CFA10C6C8E97}" type="sibTrans" cxnId="{25FFA88E-4A7C-492E-A785-DE64D1BFE301}">
      <dgm:prSet custT="1"/>
      <dgm:spPr/>
      <dgm:t>
        <a:bodyPr/>
        <a:lstStyle/>
        <a:p>
          <a:endParaRPr lang="en-US" sz="3200"/>
        </a:p>
      </dgm:t>
    </dgm:pt>
    <dgm:pt modelId="{DF2AA3FD-50A0-432C-B812-5717A59BA06E}" type="pres">
      <dgm:prSet presAssocID="{8229E842-2F29-43C5-A49C-A27854672115}" presName="outerComposite" presStyleCnt="0">
        <dgm:presLayoutVars>
          <dgm:chMax val="5"/>
          <dgm:dir/>
          <dgm:resizeHandles val="exact"/>
        </dgm:presLayoutVars>
      </dgm:prSet>
      <dgm:spPr/>
    </dgm:pt>
    <dgm:pt modelId="{CFA7EFA4-84E9-4BD8-A6BD-385E0FCD1D04}" type="pres">
      <dgm:prSet presAssocID="{8229E842-2F29-43C5-A49C-A27854672115}" presName="dummyMaxCanvas" presStyleCnt="0">
        <dgm:presLayoutVars/>
      </dgm:prSet>
      <dgm:spPr/>
    </dgm:pt>
    <dgm:pt modelId="{9CBA9061-7595-4ED3-BA56-D112692EAD14}" type="pres">
      <dgm:prSet presAssocID="{8229E842-2F29-43C5-A49C-A27854672115}" presName="FourNodes_1" presStyleLbl="node1" presStyleIdx="0" presStyleCnt="4">
        <dgm:presLayoutVars>
          <dgm:bulletEnabled val="1"/>
        </dgm:presLayoutVars>
      </dgm:prSet>
      <dgm:spPr/>
    </dgm:pt>
    <dgm:pt modelId="{B48A962B-E808-49E0-906F-E9C36F55C79E}" type="pres">
      <dgm:prSet presAssocID="{8229E842-2F29-43C5-A49C-A27854672115}" presName="FourNodes_2" presStyleLbl="node1" presStyleIdx="1" presStyleCnt="4">
        <dgm:presLayoutVars>
          <dgm:bulletEnabled val="1"/>
        </dgm:presLayoutVars>
      </dgm:prSet>
      <dgm:spPr/>
    </dgm:pt>
    <dgm:pt modelId="{FDBCA71A-0027-4C01-B1C7-2792A68D3DA7}" type="pres">
      <dgm:prSet presAssocID="{8229E842-2F29-43C5-A49C-A27854672115}" presName="FourNodes_3" presStyleLbl="node1" presStyleIdx="2" presStyleCnt="4">
        <dgm:presLayoutVars>
          <dgm:bulletEnabled val="1"/>
        </dgm:presLayoutVars>
      </dgm:prSet>
      <dgm:spPr/>
    </dgm:pt>
    <dgm:pt modelId="{39B92B5E-6774-47BF-BDA3-E0B96E7D0875}" type="pres">
      <dgm:prSet presAssocID="{8229E842-2F29-43C5-A49C-A27854672115}" presName="FourNodes_4" presStyleLbl="node1" presStyleIdx="3" presStyleCnt="4">
        <dgm:presLayoutVars>
          <dgm:bulletEnabled val="1"/>
        </dgm:presLayoutVars>
      </dgm:prSet>
      <dgm:spPr/>
    </dgm:pt>
    <dgm:pt modelId="{7E1FBA16-D6EF-40F8-ACA8-94BF445F8CEF}" type="pres">
      <dgm:prSet presAssocID="{8229E842-2F29-43C5-A49C-A27854672115}" presName="FourConn_1-2" presStyleLbl="fgAccFollowNode1" presStyleIdx="0" presStyleCnt="3">
        <dgm:presLayoutVars>
          <dgm:bulletEnabled val="1"/>
        </dgm:presLayoutVars>
      </dgm:prSet>
      <dgm:spPr/>
    </dgm:pt>
    <dgm:pt modelId="{36F170EE-FBA5-44AC-AAF8-C4FC8533FBD0}" type="pres">
      <dgm:prSet presAssocID="{8229E842-2F29-43C5-A49C-A27854672115}" presName="FourConn_2-3" presStyleLbl="fgAccFollowNode1" presStyleIdx="1" presStyleCnt="3">
        <dgm:presLayoutVars>
          <dgm:bulletEnabled val="1"/>
        </dgm:presLayoutVars>
      </dgm:prSet>
      <dgm:spPr/>
    </dgm:pt>
    <dgm:pt modelId="{570D3402-C928-4823-B4D5-7758FEBE531D}" type="pres">
      <dgm:prSet presAssocID="{8229E842-2F29-43C5-A49C-A27854672115}" presName="FourConn_3-4" presStyleLbl="fgAccFollowNode1" presStyleIdx="2" presStyleCnt="3">
        <dgm:presLayoutVars>
          <dgm:bulletEnabled val="1"/>
        </dgm:presLayoutVars>
      </dgm:prSet>
      <dgm:spPr/>
    </dgm:pt>
    <dgm:pt modelId="{E20090F5-EDAD-42CA-AD91-915A15088145}" type="pres">
      <dgm:prSet presAssocID="{8229E842-2F29-43C5-A49C-A27854672115}" presName="FourNodes_1_text" presStyleLbl="node1" presStyleIdx="3" presStyleCnt="4">
        <dgm:presLayoutVars>
          <dgm:bulletEnabled val="1"/>
        </dgm:presLayoutVars>
      </dgm:prSet>
      <dgm:spPr/>
    </dgm:pt>
    <dgm:pt modelId="{C4629FB0-7CE5-4B4D-8BCE-AA127F280B64}" type="pres">
      <dgm:prSet presAssocID="{8229E842-2F29-43C5-A49C-A27854672115}" presName="FourNodes_2_text" presStyleLbl="node1" presStyleIdx="3" presStyleCnt="4">
        <dgm:presLayoutVars>
          <dgm:bulletEnabled val="1"/>
        </dgm:presLayoutVars>
      </dgm:prSet>
      <dgm:spPr/>
    </dgm:pt>
    <dgm:pt modelId="{09314788-7B1B-48F5-8526-8CFF0E7757F7}" type="pres">
      <dgm:prSet presAssocID="{8229E842-2F29-43C5-A49C-A27854672115}" presName="FourNodes_3_text" presStyleLbl="node1" presStyleIdx="3" presStyleCnt="4">
        <dgm:presLayoutVars>
          <dgm:bulletEnabled val="1"/>
        </dgm:presLayoutVars>
      </dgm:prSet>
      <dgm:spPr/>
    </dgm:pt>
    <dgm:pt modelId="{9E267CE1-38DE-4599-9B06-B3CB2FBA4B56}" type="pres">
      <dgm:prSet presAssocID="{8229E842-2F29-43C5-A49C-A27854672115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4FA0F31D-AF85-48C6-8EFC-BEFF89FAA15A}" srcId="{8229E842-2F29-43C5-A49C-A27854672115}" destId="{6A5B867D-C90D-4ADB-B016-1B739856FCE2}" srcOrd="3" destOrd="0" parTransId="{C44209F2-04EC-490C-B369-8BF964D735EF}" sibTransId="{56B5B95F-1AE0-4FBD-91E9-5544AD51A594}"/>
    <dgm:cxn modelId="{F8AD9C20-B6A8-4EDE-8D73-6679818BD5CE}" type="presOf" srcId="{8229E842-2F29-43C5-A49C-A27854672115}" destId="{DF2AA3FD-50A0-432C-B812-5717A59BA06E}" srcOrd="0" destOrd="0" presId="urn:microsoft.com/office/officeart/2005/8/layout/vProcess5"/>
    <dgm:cxn modelId="{A3ECF923-B406-4078-A910-6713746BB030}" type="presOf" srcId="{AA6138F6-971E-4348-BF3D-9E8D76502796}" destId="{09314788-7B1B-48F5-8526-8CFF0E7757F7}" srcOrd="1" destOrd="0" presId="urn:microsoft.com/office/officeart/2005/8/layout/vProcess5"/>
    <dgm:cxn modelId="{04930950-9379-4509-8B98-9FC9B69014DE}" type="presOf" srcId="{F85ED0F1-11E5-47F1-BB56-484E796202EE}" destId="{7E1FBA16-D6EF-40F8-ACA8-94BF445F8CEF}" srcOrd="0" destOrd="0" presId="urn:microsoft.com/office/officeart/2005/8/layout/vProcess5"/>
    <dgm:cxn modelId="{F31F6376-825B-4643-9BEF-389B4841891A}" type="presOf" srcId="{6C28B477-DE5B-46F1-B828-06060BCC77F9}" destId="{570D3402-C928-4823-B4D5-7758FEBE531D}" srcOrd="0" destOrd="0" presId="urn:microsoft.com/office/officeart/2005/8/layout/vProcess5"/>
    <dgm:cxn modelId="{90BD6979-D392-461A-A829-90B2C1F051ED}" type="presOf" srcId="{8C43AA98-DAC0-4BE1-9D00-15B8D0AD8DCF}" destId="{B48A962B-E808-49E0-906F-E9C36F55C79E}" srcOrd="0" destOrd="0" presId="urn:microsoft.com/office/officeart/2005/8/layout/vProcess5"/>
    <dgm:cxn modelId="{9853D780-C2A4-4579-81AA-5F7067A43E6E}" type="presOf" srcId="{6A5B867D-C90D-4ADB-B016-1B739856FCE2}" destId="{39B92B5E-6774-47BF-BDA3-E0B96E7D0875}" srcOrd="0" destOrd="0" presId="urn:microsoft.com/office/officeart/2005/8/layout/vProcess5"/>
    <dgm:cxn modelId="{FE98EE80-CD7C-4322-A4FE-68481D5A0DF7}" srcId="{8229E842-2F29-43C5-A49C-A27854672115}" destId="{3274148B-E5AD-445C-8CB5-01C181CEC63B}" srcOrd="0" destOrd="0" parTransId="{4AD99322-1A19-4C89-A89A-6C9A3453F2BF}" sibTransId="{F85ED0F1-11E5-47F1-BB56-484E796202EE}"/>
    <dgm:cxn modelId="{6119728D-0DD2-4D35-908A-5181BD6E9C65}" type="presOf" srcId="{D6631BEF-FA40-452E-8BAE-CFA10C6C8E97}" destId="{36F170EE-FBA5-44AC-AAF8-C4FC8533FBD0}" srcOrd="0" destOrd="0" presId="urn:microsoft.com/office/officeart/2005/8/layout/vProcess5"/>
    <dgm:cxn modelId="{25FFA88E-4A7C-492E-A785-DE64D1BFE301}" srcId="{8229E842-2F29-43C5-A49C-A27854672115}" destId="{8C43AA98-DAC0-4BE1-9D00-15B8D0AD8DCF}" srcOrd="1" destOrd="0" parTransId="{A8E7818F-7ACD-46F0-8798-2D17086B54C0}" sibTransId="{D6631BEF-FA40-452E-8BAE-CFA10C6C8E97}"/>
    <dgm:cxn modelId="{847AC5B2-80E4-4379-A3C0-115AEEB93039}" type="presOf" srcId="{6A5B867D-C90D-4ADB-B016-1B739856FCE2}" destId="{9E267CE1-38DE-4599-9B06-B3CB2FBA4B56}" srcOrd="1" destOrd="0" presId="urn:microsoft.com/office/officeart/2005/8/layout/vProcess5"/>
    <dgm:cxn modelId="{422400B5-FA34-43D8-BBD0-42E44698A5FA}" type="presOf" srcId="{3274148B-E5AD-445C-8CB5-01C181CEC63B}" destId="{9CBA9061-7595-4ED3-BA56-D112692EAD14}" srcOrd="0" destOrd="0" presId="urn:microsoft.com/office/officeart/2005/8/layout/vProcess5"/>
    <dgm:cxn modelId="{451B3EB6-1EAD-4920-BD45-C17A0D967192}" srcId="{8229E842-2F29-43C5-A49C-A27854672115}" destId="{AA6138F6-971E-4348-BF3D-9E8D76502796}" srcOrd="2" destOrd="0" parTransId="{36EBEB40-91D1-446F-8069-9538597BAF1D}" sibTransId="{6C28B477-DE5B-46F1-B828-06060BCC77F9}"/>
    <dgm:cxn modelId="{6640BEDF-7956-4A14-8CDD-21D1422B9A5F}" type="presOf" srcId="{8C43AA98-DAC0-4BE1-9D00-15B8D0AD8DCF}" destId="{C4629FB0-7CE5-4B4D-8BCE-AA127F280B64}" srcOrd="1" destOrd="0" presId="urn:microsoft.com/office/officeart/2005/8/layout/vProcess5"/>
    <dgm:cxn modelId="{208F53E3-2358-4609-8120-3E2BE1BDE826}" type="presOf" srcId="{3274148B-E5AD-445C-8CB5-01C181CEC63B}" destId="{E20090F5-EDAD-42CA-AD91-915A15088145}" srcOrd="1" destOrd="0" presId="urn:microsoft.com/office/officeart/2005/8/layout/vProcess5"/>
    <dgm:cxn modelId="{212315FB-96C0-46B0-AF55-55AD5821153F}" type="presOf" srcId="{AA6138F6-971E-4348-BF3D-9E8D76502796}" destId="{FDBCA71A-0027-4C01-B1C7-2792A68D3DA7}" srcOrd="0" destOrd="0" presId="urn:microsoft.com/office/officeart/2005/8/layout/vProcess5"/>
    <dgm:cxn modelId="{AB96B6BB-AA9D-4042-AF11-E3D9D4B1020F}" type="presParOf" srcId="{DF2AA3FD-50A0-432C-B812-5717A59BA06E}" destId="{CFA7EFA4-84E9-4BD8-A6BD-385E0FCD1D04}" srcOrd="0" destOrd="0" presId="urn:microsoft.com/office/officeart/2005/8/layout/vProcess5"/>
    <dgm:cxn modelId="{BA52F9BE-BA3B-4D55-A780-21EC6F2C9FE3}" type="presParOf" srcId="{DF2AA3FD-50A0-432C-B812-5717A59BA06E}" destId="{9CBA9061-7595-4ED3-BA56-D112692EAD14}" srcOrd="1" destOrd="0" presId="urn:microsoft.com/office/officeart/2005/8/layout/vProcess5"/>
    <dgm:cxn modelId="{CDA5AD58-CE04-40D5-8FD6-04E47529F1E3}" type="presParOf" srcId="{DF2AA3FD-50A0-432C-B812-5717A59BA06E}" destId="{B48A962B-E808-49E0-906F-E9C36F55C79E}" srcOrd="2" destOrd="0" presId="urn:microsoft.com/office/officeart/2005/8/layout/vProcess5"/>
    <dgm:cxn modelId="{1AD777EB-B5A8-49D8-B413-39D55673882B}" type="presParOf" srcId="{DF2AA3FD-50A0-432C-B812-5717A59BA06E}" destId="{FDBCA71A-0027-4C01-B1C7-2792A68D3DA7}" srcOrd="3" destOrd="0" presId="urn:microsoft.com/office/officeart/2005/8/layout/vProcess5"/>
    <dgm:cxn modelId="{32C51B6C-FA75-46E4-98B9-DFA9EEB6B05F}" type="presParOf" srcId="{DF2AA3FD-50A0-432C-B812-5717A59BA06E}" destId="{39B92B5E-6774-47BF-BDA3-E0B96E7D0875}" srcOrd="4" destOrd="0" presId="urn:microsoft.com/office/officeart/2005/8/layout/vProcess5"/>
    <dgm:cxn modelId="{4EBFCAE4-1429-4843-BE18-F5CDE2169D4E}" type="presParOf" srcId="{DF2AA3FD-50A0-432C-B812-5717A59BA06E}" destId="{7E1FBA16-D6EF-40F8-ACA8-94BF445F8CEF}" srcOrd="5" destOrd="0" presId="urn:microsoft.com/office/officeart/2005/8/layout/vProcess5"/>
    <dgm:cxn modelId="{094D369D-E6D9-4C3F-9EA1-079616A1345E}" type="presParOf" srcId="{DF2AA3FD-50A0-432C-B812-5717A59BA06E}" destId="{36F170EE-FBA5-44AC-AAF8-C4FC8533FBD0}" srcOrd="6" destOrd="0" presId="urn:microsoft.com/office/officeart/2005/8/layout/vProcess5"/>
    <dgm:cxn modelId="{DDB6E1ED-315E-4627-8453-6720DE8F5CB7}" type="presParOf" srcId="{DF2AA3FD-50A0-432C-B812-5717A59BA06E}" destId="{570D3402-C928-4823-B4D5-7758FEBE531D}" srcOrd="7" destOrd="0" presId="urn:microsoft.com/office/officeart/2005/8/layout/vProcess5"/>
    <dgm:cxn modelId="{146A882A-A92E-4512-A7E8-9821B674D444}" type="presParOf" srcId="{DF2AA3FD-50A0-432C-B812-5717A59BA06E}" destId="{E20090F5-EDAD-42CA-AD91-915A15088145}" srcOrd="8" destOrd="0" presId="urn:microsoft.com/office/officeart/2005/8/layout/vProcess5"/>
    <dgm:cxn modelId="{36B7A9A5-B6AA-4350-8C7E-A93DC1E29420}" type="presParOf" srcId="{DF2AA3FD-50A0-432C-B812-5717A59BA06E}" destId="{C4629FB0-7CE5-4B4D-8BCE-AA127F280B64}" srcOrd="9" destOrd="0" presId="urn:microsoft.com/office/officeart/2005/8/layout/vProcess5"/>
    <dgm:cxn modelId="{5D7F294E-C7D9-4489-BB3E-7F659C621F23}" type="presParOf" srcId="{DF2AA3FD-50A0-432C-B812-5717A59BA06E}" destId="{09314788-7B1B-48F5-8526-8CFF0E7757F7}" srcOrd="10" destOrd="0" presId="urn:microsoft.com/office/officeart/2005/8/layout/vProcess5"/>
    <dgm:cxn modelId="{794FB8CD-8D8D-40AC-85DD-00D44D200E32}" type="presParOf" srcId="{DF2AA3FD-50A0-432C-B812-5717A59BA06E}" destId="{9E267CE1-38DE-4599-9B06-B3CB2FBA4B56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82D6723D-9644-4598-BD07-5BC73368F232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accent3_2" csCatId="accent3" phldr="1"/>
      <dgm:spPr/>
      <dgm:t>
        <a:bodyPr/>
        <a:lstStyle/>
        <a:p>
          <a:endParaRPr lang="en-US"/>
        </a:p>
      </dgm:t>
    </dgm:pt>
    <dgm:pt modelId="{DB48A5E0-C1C2-4F1C-B6A9-F9D90A8296A0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800"/>
            <a:t>Constant-round protocol</a:t>
          </a:r>
        </a:p>
      </dgm:t>
    </dgm:pt>
    <dgm:pt modelId="{CB0AFB2A-868C-406D-BB39-63ED01C5AE99}" type="parTrans" cxnId="{98DED2E4-89E9-4AF3-BD7B-8B886B691A52}">
      <dgm:prSet/>
      <dgm:spPr/>
      <dgm:t>
        <a:bodyPr/>
        <a:lstStyle/>
        <a:p>
          <a:endParaRPr lang="en-US" sz="2000"/>
        </a:p>
      </dgm:t>
    </dgm:pt>
    <dgm:pt modelId="{EF02F0BF-C8EA-4E92-82A4-9E04341F6D40}" type="sibTrans" cxnId="{98DED2E4-89E9-4AF3-BD7B-8B886B691A52}">
      <dgm:prSet/>
      <dgm:spPr/>
      <dgm:t>
        <a:bodyPr/>
        <a:lstStyle/>
        <a:p>
          <a:endParaRPr lang="en-US" sz="2000"/>
        </a:p>
      </dgm:t>
    </dgm:pt>
    <dgm:pt modelId="{AA7138AE-097A-4475-B455-820878F63C4C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800"/>
            <a:t>Good for non-linear computations: sign, </a:t>
          </a:r>
          <a:r>
            <a:rPr lang="en-US" sz="2800" err="1"/>
            <a:t>ReLU</a:t>
          </a:r>
          <a:r>
            <a:rPr lang="en-US" sz="2800"/>
            <a:t>; much less computation overhead than HE</a:t>
          </a:r>
        </a:p>
      </dgm:t>
    </dgm:pt>
    <dgm:pt modelId="{EAD01E95-7252-44DF-BE08-E2FDD446A5CC}" type="parTrans" cxnId="{6FB8D4B5-D0C3-4D6C-A375-732373D4B0E5}">
      <dgm:prSet/>
      <dgm:spPr/>
      <dgm:t>
        <a:bodyPr/>
        <a:lstStyle/>
        <a:p>
          <a:endParaRPr lang="en-US" sz="2000"/>
        </a:p>
      </dgm:t>
    </dgm:pt>
    <dgm:pt modelId="{378AFCC9-AC6A-4CB7-A0E2-A1A28582FC55}" type="sibTrans" cxnId="{6FB8D4B5-D0C3-4D6C-A375-732373D4B0E5}">
      <dgm:prSet/>
      <dgm:spPr/>
      <dgm:t>
        <a:bodyPr/>
        <a:lstStyle/>
        <a:p>
          <a:endParaRPr lang="en-US" sz="2000"/>
        </a:p>
      </dgm:t>
    </dgm:pt>
    <dgm:pt modelId="{19A91E64-0BD3-445D-ADC0-E337D3D1CB8A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800"/>
            <a:t>Security against semi-honest adversary can be promoted to be secure against malicious adversary</a:t>
          </a:r>
        </a:p>
      </dgm:t>
    </dgm:pt>
    <dgm:pt modelId="{0F14DC81-D919-45D1-9DF7-167613E5130D}" type="parTrans" cxnId="{9C4C9AB9-9A38-4294-9D65-46DC6D66D46B}">
      <dgm:prSet/>
      <dgm:spPr/>
      <dgm:t>
        <a:bodyPr/>
        <a:lstStyle/>
        <a:p>
          <a:endParaRPr lang="en-US" sz="2000"/>
        </a:p>
      </dgm:t>
    </dgm:pt>
    <dgm:pt modelId="{720F1920-7BAA-41F6-BBA8-4A84DA7AB2BC}" type="sibTrans" cxnId="{9C4C9AB9-9A38-4294-9D65-46DC6D66D46B}">
      <dgm:prSet/>
      <dgm:spPr/>
      <dgm:t>
        <a:bodyPr/>
        <a:lstStyle/>
        <a:p>
          <a:endParaRPr lang="en-US" sz="2000"/>
        </a:p>
      </dgm:t>
    </dgm:pt>
    <dgm:pt modelId="{35062F45-8AB2-4802-88CA-2B6D133B1AF8}" type="pres">
      <dgm:prSet presAssocID="{82D6723D-9644-4598-BD07-5BC73368F232}" presName="root" presStyleCnt="0">
        <dgm:presLayoutVars>
          <dgm:dir/>
          <dgm:resizeHandles val="exact"/>
        </dgm:presLayoutVars>
      </dgm:prSet>
      <dgm:spPr/>
    </dgm:pt>
    <dgm:pt modelId="{5489BAA0-4645-4DA6-AA59-DF23704B9D73}" type="pres">
      <dgm:prSet presAssocID="{DB48A5E0-C1C2-4F1C-B6A9-F9D90A8296A0}" presName="compNode" presStyleCnt="0"/>
      <dgm:spPr/>
    </dgm:pt>
    <dgm:pt modelId="{495B853C-DB9B-4A58-A757-08ACB1FD64EB}" type="pres">
      <dgm:prSet presAssocID="{DB48A5E0-C1C2-4F1C-B6A9-F9D90A8296A0}" presName="bgRect" presStyleLbl="bgShp" presStyleIdx="0" presStyleCnt="3"/>
      <dgm:spPr/>
    </dgm:pt>
    <dgm:pt modelId="{AC391283-3D48-425D-B545-37294652DE92}" type="pres">
      <dgm:prSet presAssocID="{DB48A5E0-C1C2-4F1C-B6A9-F9D90A8296A0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657E7C15-F121-4B34-A3CD-17A3735D086E}" type="pres">
      <dgm:prSet presAssocID="{DB48A5E0-C1C2-4F1C-B6A9-F9D90A8296A0}" presName="spaceRect" presStyleCnt="0"/>
      <dgm:spPr/>
    </dgm:pt>
    <dgm:pt modelId="{22EBD4EA-D46E-45FC-8A77-5961FCB4DD55}" type="pres">
      <dgm:prSet presAssocID="{DB48A5E0-C1C2-4F1C-B6A9-F9D90A8296A0}" presName="parTx" presStyleLbl="revTx" presStyleIdx="0" presStyleCnt="3">
        <dgm:presLayoutVars>
          <dgm:chMax val="0"/>
          <dgm:chPref val="0"/>
        </dgm:presLayoutVars>
      </dgm:prSet>
      <dgm:spPr/>
    </dgm:pt>
    <dgm:pt modelId="{DA2DFE72-E96E-426A-809A-E63A3542D6BA}" type="pres">
      <dgm:prSet presAssocID="{EF02F0BF-C8EA-4E92-82A4-9E04341F6D40}" presName="sibTrans" presStyleCnt="0"/>
      <dgm:spPr/>
    </dgm:pt>
    <dgm:pt modelId="{80C7E956-F539-4F91-BAB1-484144C7B14E}" type="pres">
      <dgm:prSet presAssocID="{AA7138AE-097A-4475-B455-820878F63C4C}" presName="compNode" presStyleCnt="0"/>
      <dgm:spPr/>
    </dgm:pt>
    <dgm:pt modelId="{2D4C985B-C29D-455B-B904-45E24F0056E5}" type="pres">
      <dgm:prSet presAssocID="{AA7138AE-097A-4475-B455-820878F63C4C}" presName="bgRect" presStyleLbl="bgShp" presStyleIdx="1" presStyleCnt="3"/>
      <dgm:spPr/>
    </dgm:pt>
    <dgm:pt modelId="{71AC9442-32D4-4F78-B167-CA336ED12ADF}" type="pres">
      <dgm:prSet presAssocID="{AA7138AE-097A-4475-B455-820878F63C4C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keleton"/>
        </a:ext>
      </dgm:extLst>
    </dgm:pt>
    <dgm:pt modelId="{C4488F7B-2279-4991-ACC4-DCD7DE2CD8BE}" type="pres">
      <dgm:prSet presAssocID="{AA7138AE-097A-4475-B455-820878F63C4C}" presName="spaceRect" presStyleCnt="0"/>
      <dgm:spPr/>
    </dgm:pt>
    <dgm:pt modelId="{D9A9224A-A5D1-4CA9-BDE9-860DE5B7C720}" type="pres">
      <dgm:prSet presAssocID="{AA7138AE-097A-4475-B455-820878F63C4C}" presName="parTx" presStyleLbl="revTx" presStyleIdx="1" presStyleCnt="3">
        <dgm:presLayoutVars>
          <dgm:chMax val="0"/>
          <dgm:chPref val="0"/>
        </dgm:presLayoutVars>
      </dgm:prSet>
      <dgm:spPr/>
    </dgm:pt>
    <dgm:pt modelId="{69D97BDA-4E71-4BD0-9F8F-D08CA366BC66}" type="pres">
      <dgm:prSet presAssocID="{378AFCC9-AC6A-4CB7-A0E2-A1A28582FC55}" presName="sibTrans" presStyleCnt="0"/>
      <dgm:spPr/>
    </dgm:pt>
    <dgm:pt modelId="{A8CC3893-05C6-4701-AA58-A00FB682F875}" type="pres">
      <dgm:prSet presAssocID="{19A91E64-0BD3-445D-ADC0-E337D3D1CB8A}" presName="compNode" presStyleCnt="0"/>
      <dgm:spPr/>
    </dgm:pt>
    <dgm:pt modelId="{0F22DE5D-4AB3-48B8-B9A7-DD9E91ABA501}" type="pres">
      <dgm:prSet presAssocID="{19A91E64-0BD3-445D-ADC0-E337D3D1CB8A}" presName="bgRect" presStyleLbl="bgShp" presStyleIdx="2" presStyleCnt="3"/>
      <dgm:spPr/>
    </dgm:pt>
    <dgm:pt modelId="{EE23715D-ED95-4CC1-8F80-724FC2E6D4FC}" type="pres">
      <dgm:prSet presAssocID="{19A91E64-0BD3-445D-ADC0-E337D3D1CB8A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ock"/>
        </a:ext>
      </dgm:extLst>
    </dgm:pt>
    <dgm:pt modelId="{D6EF18BE-BB5C-4199-9FC0-03F490A2D37C}" type="pres">
      <dgm:prSet presAssocID="{19A91E64-0BD3-445D-ADC0-E337D3D1CB8A}" presName="spaceRect" presStyleCnt="0"/>
      <dgm:spPr/>
    </dgm:pt>
    <dgm:pt modelId="{CC39E97A-2149-4252-89ED-70BC0E04BC07}" type="pres">
      <dgm:prSet presAssocID="{19A91E64-0BD3-445D-ADC0-E337D3D1CB8A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B278B21F-F79F-4B57-A992-9F69835BD45A}" type="presOf" srcId="{82D6723D-9644-4598-BD07-5BC73368F232}" destId="{35062F45-8AB2-4802-88CA-2B6D133B1AF8}" srcOrd="0" destOrd="0" presId="urn:microsoft.com/office/officeart/2018/2/layout/IconVerticalSolidList"/>
    <dgm:cxn modelId="{0E1EA66C-CBC5-4D46-88A8-5A239678F6CE}" type="presOf" srcId="{AA7138AE-097A-4475-B455-820878F63C4C}" destId="{D9A9224A-A5D1-4CA9-BDE9-860DE5B7C720}" srcOrd="0" destOrd="0" presId="urn:microsoft.com/office/officeart/2018/2/layout/IconVerticalSolidList"/>
    <dgm:cxn modelId="{87B82B8A-D4F2-48BE-9DD7-1A238E86E154}" type="presOf" srcId="{19A91E64-0BD3-445D-ADC0-E337D3D1CB8A}" destId="{CC39E97A-2149-4252-89ED-70BC0E04BC07}" srcOrd="0" destOrd="0" presId="urn:microsoft.com/office/officeart/2018/2/layout/IconVerticalSolidList"/>
    <dgm:cxn modelId="{6FB8D4B5-D0C3-4D6C-A375-732373D4B0E5}" srcId="{82D6723D-9644-4598-BD07-5BC73368F232}" destId="{AA7138AE-097A-4475-B455-820878F63C4C}" srcOrd="1" destOrd="0" parTransId="{EAD01E95-7252-44DF-BE08-E2FDD446A5CC}" sibTransId="{378AFCC9-AC6A-4CB7-A0E2-A1A28582FC55}"/>
    <dgm:cxn modelId="{9C4C9AB9-9A38-4294-9D65-46DC6D66D46B}" srcId="{82D6723D-9644-4598-BD07-5BC73368F232}" destId="{19A91E64-0BD3-445D-ADC0-E337D3D1CB8A}" srcOrd="2" destOrd="0" parTransId="{0F14DC81-D919-45D1-9DF7-167613E5130D}" sibTransId="{720F1920-7BAA-41F6-BBA8-4A84DA7AB2BC}"/>
    <dgm:cxn modelId="{171EFECE-D2B1-462E-BE7E-C702C4EDC992}" type="presOf" srcId="{DB48A5E0-C1C2-4F1C-B6A9-F9D90A8296A0}" destId="{22EBD4EA-D46E-45FC-8A77-5961FCB4DD55}" srcOrd="0" destOrd="0" presId="urn:microsoft.com/office/officeart/2018/2/layout/IconVerticalSolidList"/>
    <dgm:cxn modelId="{98DED2E4-89E9-4AF3-BD7B-8B886B691A52}" srcId="{82D6723D-9644-4598-BD07-5BC73368F232}" destId="{DB48A5E0-C1C2-4F1C-B6A9-F9D90A8296A0}" srcOrd="0" destOrd="0" parTransId="{CB0AFB2A-868C-406D-BB39-63ED01C5AE99}" sibTransId="{EF02F0BF-C8EA-4E92-82A4-9E04341F6D40}"/>
    <dgm:cxn modelId="{63D7C653-56B6-4FD7-BD8B-ACB010625CD7}" type="presParOf" srcId="{35062F45-8AB2-4802-88CA-2B6D133B1AF8}" destId="{5489BAA0-4645-4DA6-AA59-DF23704B9D73}" srcOrd="0" destOrd="0" presId="urn:microsoft.com/office/officeart/2018/2/layout/IconVerticalSolidList"/>
    <dgm:cxn modelId="{4B651C09-6A0B-40D0-9103-F45E38820E57}" type="presParOf" srcId="{5489BAA0-4645-4DA6-AA59-DF23704B9D73}" destId="{495B853C-DB9B-4A58-A757-08ACB1FD64EB}" srcOrd="0" destOrd="0" presId="urn:microsoft.com/office/officeart/2018/2/layout/IconVerticalSolidList"/>
    <dgm:cxn modelId="{5D0A9CE4-0D29-4A7E-92F0-F439390A2B37}" type="presParOf" srcId="{5489BAA0-4645-4DA6-AA59-DF23704B9D73}" destId="{AC391283-3D48-425D-B545-37294652DE92}" srcOrd="1" destOrd="0" presId="urn:microsoft.com/office/officeart/2018/2/layout/IconVerticalSolidList"/>
    <dgm:cxn modelId="{3422C25A-FCA8-4BBB-8971-C7BA5CAE6FFA}" type="presParOf" srcId="{5489BAA0-4645-4DA6-AA59-DF23704B9D73}" destId="{657E7C15-F121-4B34-A3CD-17A3735D086E}" srcOrd="2" destOrd="0" presId="urn:microsoft.com/office/officeart/2018/2/layout/IconVerticalSolidList"/>
    <dgm:cxn modelId="{D1E36CED-CB96-498E-B0DF-E72A0F07F4E2}" type="presParOf" srcId="{5489BAA0-4645-4DA6-AA59-DF23704B9D73}" destId="{22EBD4EA-D46E-45FC-8A77-5961FCB4DD55}" srcOrd="3" destOrd="0" presId="urn:microsoft.com/office/officeart/2018/2/layout/IconVerticalSolidList"/>
    <dgm:cxn modelId="{0937787E-2710-47AD-9FC3-F05A9C5A04B1}" type="presParOf" srcId="{35062F45-8AB2-4802-88CA-2B6D133B1AF8}" destId="{DA2DFE72-E96E-426A-809A-E63A3542D6BA}" srcOrd="1" destOrd="0" presId="urn:microsoft.com/office/officeart/2018/2/layout/IconVerticalSolidList"/>
    <dgm:cxn modelId="{8BA8A96E-EA43-4029-9237-F3997CDF1FB0}" type="presParOf" srcId="{35062F45-8AB2-4802-88CA-2B6D133B1AF8}" destId="{80C7E956-F539-4F91-BAB1-484144C7B14E}" srcOrd="2" destOrd="0" presId="urn:microsoft.com/office/officeart/2018/2/layout/IconVerticalSolidList"/>
    <dgm:cxn modelId="{83C7BA9B-15E6-45D4-A0BA-80C5E65DB48B}" type="presParOf" srcId="{80C7E956-F539-4F91-BAB1-484144C7B14E}" destId="{2D4C985B-C29D-455B-B904-45E24F0056E5}" srcOrd="0" destOrd="0" presId="urn:microsoft.com/office/officeart/2018/2/layout/IconVerticalSolidList"/>
    <dgm:cxn modelId="{CE3106A6-9939-4606-AAF6-012D64E6FC64}" type="presParOf" srcId="{80C7E956-F539-4F91-BAB1-484144C7B14E}" destId="{71AC9442-32D4-4F78-B167-CA336ED12ADF}" srcOrd="1" destOrd="0" presId="urn:microsoft.com/office/officeart/2018/2/layout/IconVerticalSolidList"/>
    <dgm:cxn modelId="{C0246CDA-94D5-412B-AD52-1459256F6788}" type="presParOf" srcId="{80C7E956-F539-4F91-BAB1-484144C7B14E}" destId="{C4488F7B-2279-4991-ACC4-DCD7DE2CD8BE}" srcOrd="2" destOrd="0" presId="urn:microsoft.com/office/officeart/2018/2/layout/IconVerticalSolidList"/>
    <dgm:cxn modelId="{8ABEFA76-57B6-411F-BF18-7E983FBF328C}" type="presParOf" srcId="{80C7E956-F539-4F91-BAB1-484144C7B14E}" destId="{D9A9224A-A5D1-4CA9-BDE9-860DE5B7C720}" srcOrd="3" destOrd="0" presId="urn:microsoft.com/office/officeart/2018/2/layout/IconVerticalSolidList"/>
    <dgm:cxn modelId="{CBBF31BC-A05F-405B-B1DC-D898F69B96B5}" type="presParOf" srcId="{35062F45-8AB2-4802-88CA-2B6D133B1AF8}" destId="{69D97BDA-4E71-4BD0-9F8F-D08CA366BC66}" srcOrd="3" destOrd="0" presId="urn:microsoft.com/office/officeart/2018/2/layout/IconVerticalSolidList"/>
    <dgm:cxn modelId="{30835AF8-B722-44CD-A7AF-832B4FE8CF65}" type="presParOf" srcId="{35062F45-8AB2-4802-88CA-2B6D133B1AF8}" destId="{A8CC3893-05C6-4701-AA58-A00FB682F875}" srcOrd="4" destOrd="0" presId="urn:microsoft.com/office/officeart/2018/2/layout/IconVerticalSolidList"/>
    <dgm:cxn modelId="{7C20E8AE-ED56-426D-BBCD-2DF10453297F}" type="presParOf" srcId="{A8CC3893-05C6-4701-AA58-A00FB682F875}" destId="{0F22DE5D-4AB3-48B8-B9A7-DD9E91ABA501}" srcOrd="0" destOrd="0" presId="urn:microsoft.com/office/officeart/2018/2/layout/IconVerticalSolidList"/>
    <dgm:cxn modelId="{9F0BFC2E-9C34-4F2B-87AF-2203ADC9A70C}" type="presParOf" srcId="{A8CC3893-05C6-4701-AA58-A00FB682F875}" destId="{EE23715D-ED95-4CC1-8F80-724FC2E6D4FC}" srcOrd="1" destOrd="0" presId="urn:microsoft.com/office/officeart/2018/2/layout/IconVerticalSolidList"/>
    <dgm:cxn modelId="{0567F1EE-8A94-4B75-A654-1B15CF72DCD4}" type="presParOf" srcId="{A8CC3893-05C6-4701-AA58-A00FB682F875}" destId="{D6EF18BE-BB5C-4199-9FC0-03F490A2D37C}" srcOrd="2" destOrd="0" presId="urn:microsoft.com/office/officeart/2018/2/layout/IconVerticalSolidList"/>
    <dgm:cxn modelId="{AA2A8927-5740-428D-B426-18C9692394E5}" type="presParOf" srcId="{A8CC3893-05C6-4701-AA58-A00FB682F875}" destId="{CC39E97A-2149-4252-89ED-70BC0E04BC07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56BDC3A-793E-4427-A9DC-898049E149AE}">
      <dsp:nvSpPr>
        <dsp:cNvPr id="0" name=""/>
        <dsp:cNvSpPr/>
      </dsp:nvSpPr>
      <dsp:spPr>
        <a:xfrm>
          <a:off x="0" y="1903"/>
          <a:ext cx="6513603" cy="81125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3DEBA18-5EE3-4157-90CB-9850419EC9EB}">
      <dsp:nvSpPr>
        <dsp:cNvPr id="0" name=""/>
        <dsp:cNvSpPr/>
      </dsp:nvSpPr>
      <dsp:spPr>
        <a:xfrm>
          <a:off x="245405" y="184436"/>
          <a:ext cx="446191" cy="44619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BDC4E1-50B0-430C-84AE-FF192F92EFB0}">
      <dsp:nvSpPr>
        <dsp:cNvPr id="0" name=""/>
        <dsp:cNvSpPr/>
      </dsp:nvSpPr>
      <dsp:spPr>
        <a:xfrm>
          <a:off x="937002" y="1903"/>
          <a:ext cx="5576601" cy="8112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858" tIns="85858" rIns="85858" bIns="85858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Motivation</a:t>
          </a:r>
        </a:p>
      </dsp:txBody>
      <dsp:txXfrm>
        <a:off x="937002" y="1903"/>
        <a:ext cx="5576601" cy="811257"/>
      </dsp:txXfrm>
    </dsp:sp>
    <dsp:sp modelId="{44831CC6-B75B-4D3A-878E-1D3AC8A82542}">
      <dsp:nvSpPr>
        <dsp:cNvPr id="0" name=""/>
        <dsp:cNvSpPr/>
      </dsp:nvSpPr>
      <dsp:spPr>
        <a:xfrm>
          <a:off x="0" y="1015975"/>
          <a:ext cx="6513603" cy="81125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CA3EB96-B95D-4F3C-BB61-5F7B385658B7}">
      <dsp:nvSpPr>
        <dsp:cNvPr id="0" name=""/>
        <dsp:cNvSpPr/>
      </dsp:nvSpPr>
      <dsp:spPr>
        <a:xfrm>
          <a:off x="245405" y="1198508"/>
          <a:ext cx="446191" cy="44619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63D9CD1-C18D-477C-B8E0-973FAC9EE845}">
      <dsp:nvSpPr>
        <dsp:cNvPr id="0" name=""/>
        <dsp:cNvSpPr/>
      </dsp:nvSpPr>
      <dsp:spPr>
        <a:xfrm>
          <a:off x="937002" y="1015975"/>
          <a:ext cx="5576601" cy="8112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858" tIns="85858" rIns="85858" bIns="85858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Secure Multiparty Computation</a:t>
          </a:r>
        </a:p>
      </dsp:txBody>
      <dsp:txXfrm>
        <a:off x="937002" y="1015975"/>
        <a:ext cx="5576601" cy="811257"/>
      </dsp:txXfrm>
    </dsp:sp>
    <dsp:sp modelId="{272C8A6A-B688-4CE2-8B89-944B9D09DEED}">
      <dsp:nvSpPr>
        <dsp:cNvPr id="0" name=""/>
        <dsp:cNvSpPr/>
      </dsp:nvSpPr>
      <dsp:spPr>
        <a:xfrm>
          <a:off x="0" y="2030048"/>
          <a:ext cx="6513603" cy="81125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254AD39-7AF6-4234-892E-8923125641B6}">
      <dsp:nvSpPr>
        <dsp:cNvPr id="0" name=""/>
        <dsp:cNvSpPr/>
      </dsp:nvSpPr>
      <dsp:spPr>
        <a:xfrm>
          <a:off x="245405" y="2212581"/>
          <a:ext cx="446191" cy="44619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F659E7-0325-41BF-A3BD-863C169CA8FE}">
      <dsp:nvSpPr>
        <dsp:cNvPr id="0" name=""/>
        <dsp:cNvSpPr/>
      </dsp:nvSpPr>
      <dsp:spPr>
        <a:xfrm>
          <a:off x="937002" y="2030048"/>
          <a:ext cx="5576601" cy="8112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858" tIns="85858" rIns="85858" bIns="85858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Secure MPC of Neural Networks</a:t>
          </a:r>
        </a:p>
      </dsp:txBody>
      <dsp:txXfrm>
        <a:off x="937002" y="2030048"/>
        <a:ext cx="5576601" cy="811257"/>
      </dsp:txXfrm>
    </dsp:sp>
    <dsp:sp modelId="{EBFE8002-D2D1-497E-846F-FD399E36246E}">
      <dsp:nvSpPr>
        <dsp:cNvPr id="0" name=""/>
        <dsp:cNvSpPr/>
      </dsp:nvSpPr>
      <dsp:spPr>
        <a:xfrm>
          <a:off x="0" y="3044120"/>
          <a:ext cx="6513603" cy="81125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CD542DB-8466-42AD-87E0-A677AF2264DF}">
      <dsp:nvSpPr>
        <dsp:cNvPr id="0" name=""/>
        <dsp:cNvSpPr/>
      </dsp:nvSpPr>
      <dsp:spPr>
        <a:xfrm>
          <a:off x="245405" y="3226653"/>
          <a:ext cx="446191" cy="44619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41CC918-A7CB-477D-9987-2ABD4E60340B}">
      <dsp:nvSpPr>
        <dsp:cNvPr id="0" name=""/>
        <dsp:cNvSpPr/>
      </dsp:nvSpPr>
      <dsp:spPr>
        <a:xfrm>
          <a:off x="937002" y="3044120"/>
          <a:ext cx="5576601" cy="8112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858" tIns="85858" rIns="85858" bIns="85858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DeepSecure and Garbled Neural Networks</a:t>
          </a:r>
        </a:p>
      </dsp:txBody>
      <dsp:txXfrm>
        <a:off x="937002" y="3044120"/>
        <a:ext cx="5576601" cy="811257"/>
      </dsp:txXfrm>
    </dsp:sp>
    <dsp:sp modelId="{145F690D-775B-4C0F-92AE-CDC929AB3343}">
      <dsp:nvSpPr>
        <dsp:cNvPr id="0" name=""/>
        <dsp:cNvSpPr/>
      </dsp:nvSpPr>
      <dsp:spPr>
        <a:xfrm>
          <a:off x="0" y="4058192"/>
          <a:ext cx="6513603" cy="81125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5D5004A-4780-4C7A-9A32-2D35D41A39D5}">
      <dsp:nvSpPr>
        <dsp:cNvPr id="0" name=""/>
        <dsp:cNvSpPr/>
      </dsp:nvSpPr>
      <dsp:spPr>
        <a:xfrm>
          <a:off x="245405" y="4240725"/>
          <a:ext cx="446191" cy="446191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4D7A1B-5F0D-4572-829F-B5DD357746D0}">
      <dsp:nvSpPr>
        <dsp:cNvPr id="0" name=""/>
        <dsp:cNvSpPr/>
      </dsp:nvSpPr>
      <dsp:spPr>
        <a:xfrm>
          <a:off x="937002" y="4058192"/>
          <a:ext cx="5576601" cy="8112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858" tIns="85858" rIns="85858" bIns="85858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Yao’s Garbled Circuits</a:t>
          </a:r>
        </a:p>
      </dsp:txBody>
      <dsp:txXfrm>
        <a:off x="937002" y="4058192"/>
        <a:ext cx="5576601" cy="811257"/>
      </dsp:txXfrm>
    </dsp:sp>
    <dsp:sp modelId="{4326ABB0-87B4-42BD-8960-AF9274CCD795}">
      <dsp:nvSpPr>
        <dsp:cNvPr id="0" name=""/>
        <dsp:cNvSpPr/>
      </dsp:nvSpPr>
      <dsp:spPr>
        <a:xfrm>
          <a:off x="0" y="5072264"/>
          <a:ext cx="6513603" cy="81125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09D37C2-5072-41A2-A0C8-4796B6150584}">
      <dsp:nvSpPr>
        <dsp:cNvPr id="0" name=""/>
        <dsp:cNvSpPr/>
      </dsp:nvSpPr>
      <dsp:spPr>
        <a:xfrm>
          <a:off x="245405" y="5254797"/>
          <a:ext cx="446191" cy="446191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9FB352A-7150-4373-97A9-06CE3544A7F4}">
      <dsp:nvSpPr>
        <dsp:cNvPr id="0" name=""/>
        <dsp:cNvSpPr/>
      </dsp:nvSpPr>
      <dsp:spPr>
        <a:xfrm>
          <a:off x="937002" y="5072264"/>
          <a:ext cx="5576601" cy="8112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858" tIns="85858" rIns="85858" bIns="85858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Existing Problems &amp; Project Ideas</a:t>
          </a:r>
        </a:p>
      </dsp:txBody>
      <dsp:txXfrm>
        <a:off x="937002" y="5072264"/>
        <a:ext cx="5576601" cy="81125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BBB1451-AFD1-41E9-8AB3-222763422BB6}">
      <dsp:nvSpPr>
        <dsp:cNvPr id="0" name=""/>
        <dsp:cNvSpPr/>
      </dsp:nvSpPr>
      <dsp:spPr>
        <a:xfrm>
          <a:off x="2897872" y="197515"/>
          <a:ext cx="816738" cy="816738"/>
        </a:xfrm>
        <a:prstGeom prst="ellipse">
          <a:avLst/>
        </a:prstGeom>
        <a:solidFill>
          <a:schemeClr val="bg1"/>
        </a:solidFill>
        <a:ln w="2857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r" defTabSz="80010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sSub>
                  <m:sSubPr>
                    <m:ctrlPr>
                      <a:rPr lang="en-US" sz="1800" b="0" i="1" kern="12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 lang="en-US" sz="1800" b="0" i="1" kern="12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𝑃</m:t>
                    </m:r>
                  </m:e>
                  <m:sub>
                    <m:r>
                      <a:rPr lang="en-US" sz="1800" b="0" i="1" kern="12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</m:t>
                    </m:r>
                  </m:sub>
                </m:sSub>
              </m:oMath>
            </m:oMathPara>
          </a14:m>
          <a:endParaRPr lang="en-US" sz="1800" kern="1200">
            <a:solidFill>
              <a:schemeClr val="tx1"/>
            </a:solidFill>
          </a:endParaRPr>
        </a:p>
      </dsp:txBody>
      <dsp:txXfrm>
        <a:off x="3017481" y="317124"/>
        <a:ext cx="577520" cy="577520"/>
      </dsp:txXfrm>
    </dsp:sp>
    <dsp:sp modelId="{7B8E4A31-898E-43B9-A879-78CF289C85C7}">
      <dsp:nvSpPr>
        <dsp:cNvPr id="0" name=""/>
        <dsp:cNvSpPr/>
      </dsp:nvSpPr>
      <dsp:spPr>
        <a:xfrm rot="1800000">
          <a:off x="3784445" y="822787"/>
          <a:ext cx="425805" cy="364215"/>
        </a:xfrm>
        <a:prstGeom prst="rightArrow">
          <a:avLst>
            <a:gd name="adj1" fmla="val 60000"/>
            <a:gd name="adj2" fmla="val 50000"/>
          </a:avLst>
        </a:prstGeom>
        <a:solidFill>
          <a:schemeClr val="tx1">
            <a:lumMod val="50000"/>
            <a:lumOff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>
        <a:off x="3791764" y="868314"/>
        <a:ext cx="316541" cy="218529"/>
      </dsp:txXfrm>
    </dsp:sp>
    <dsp:sp modelId="{7B647837-E4DE-471E-89A7-E3F1E30AA0AD}">
      <dsp:nvSpPr>
        <dsp:cNvPr id="0" name=""/>
        <dsp:cNvSpPr/>
      </dsp:nvSpPr>
      <dsp:spPr>
        <a:xfrm>
          <a:off x="4300958" y="1007587"/>
          <a:ext cx="816738" cy="816738"/>
        </a:xfrm>
        <a:prstGeom prst="ellipse">
          <a:avLst/>
        </a:prstGeom>
        <a:solidFill>
          <a:schemeClr val="bg1"/>
        </a:solidFill>
        <a:ln w="2857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r" defTabSz="80010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sSub>
                  <m:sSubPr>
                    <m:ctrlPr>
                      <a:rPr lang="en-US" sz="1800" b="0" i="1" kern="12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 lang="en-US" sz="1800" b="0" i="1" kern="12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𝑃</m:t>
                    </m:r>
                  </m:e>
                  <m:sub>
                    <m:r>
                      <a:rPr lang="en-US" sz="1800" b="0" i="1" kern="12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2</m:t>
                    </m:r>
                  </m:sub>
                </m:sSub>
              </m:oMath>
            </m:oMathPara>
          </a14:m>
          <a:endParaRPr lang="en-US" sz="1800" kern="1200">
            <a:solidFill>
              <a:schemeClr val="tx1"/>
            </a:solidFill>
          </a:endParaRPr>
        </a:p>
      </dsp:txBody>
      <dsp:txXfrm>
        <a:off x="4420567" y="1127196"/>
        <a:ext cx="577520" cy="577520"/>
      </dsp:txXfrm>
    </dsp:sp>
    <dsp:sp modelId="{2BD16FBA-E6D0-4FE9-B14A-61E2F651E79D}">
      <dsp:nvSpPr>
        <dsp:cNvPr id="0" name=""/>
        <dsp:cNvSpPr/>
      </dsp:nvSpPr>
      <dsp:spPr>
        <a:xfrm rot="5400000">
          <a:off x="4496425" y="2031870"/>
          <a:ext cx="425805" cy="364215"/>
        </a:xfrm>
        <a:prstGeom prst="rightArrow">
          <a:avLst>
            <a:gd name="adj1" fmla="val 60000"/>
            <a:gd name="adj2" fmla="val 50000"/>
          </a:avLst>
        </a:prstGeom>
        <a:solidFill>
          <a:schemeClr val="tx1">
            <a:lumMod val="50000"/>
            <a:lumOff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>
        <a:off x="4551057" y="2050081"/>
        <a:ext cx="316541" cy="218529"/>
      </dsp:txXfrm>
    </dsp:sp>
    <dsp:sp modelId="{48467E1B-0078-45F1-8F08-0F32E5581657}">
      <dsp:nvSpPr>
        <dsp:cNvPr id="0" name=""/>
        <dsp:cNvSpPr/>
      </dsp:nvSpPr>
      <dsp:spPr>
        <a:xfrm>
          <a:off x="4300958" y="2627732"/>
          <a:ext cx="816738" cy="816738"/>
        </a:xfrm>
        <a:prstGeom prst="ellipse">
          <a:avLst/>
        </a:prstGeom>
        <a:solidFill>
          <a:schemeClr val="bg1"/>
        </a:solidFill>
        <a:ln w="2857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just" defTabSz="80010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"/>
              </m:oMathParaPr>
              <m:oMath xmlns:m="http://schemas.openxmlformats.org/officeDocument/2006/math">
                <m:sSub>
                  <m:sSubPr>
                    <m:ctrlPr>
                      <a:rPr lang="en-US" sz="1800" b="0" i="1" kern="12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 lang="en-US" sz="1800" b="0" i="1" kern="12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𝑃</m:t>
                    </m:r>
                  </m:e>
                  <m:sub>
                    <m:r>
                      <a:rPr lang="en-US" sz="1800" b="0" i="1" kern="12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3</m:t>
                    </m:r>
                  </m:sub>
                </m:sSub>
              </m:oMath>
            </m:oMathPara>
          </a14:m>
          <a:endParaRPr lang="en-US" sz="1800" kern="1200">
            <a:solidFill>
              <a:schemeClr val="tx1"/>
            </a:solidFill>
          </a:endParaRPr>
        </a:p>
      </dsp:txBody>
      <dsp:txXfrm>
        <a:off x="4420567" y="2747341"/>
        <a:ext cx="577520" cy="577520"/>
      </dsp:txXfrm>
    </dsp:sp>
    <dsp:sp modelId="{2C4FEABC-09FA-4AA4-8DFD-67C1D4521A9F}">
      <dsp:nvSpPr>
        <dsp:cNvPr id="0" name=""/>
        <dsp:cNvSpPr/>
      </dsp:nvSpPr>
      <dsp:spPr>
        <a:xfrm rot="9000000">
          <a:off x="3805318" y="3253004"/>
          <a:ext cx="425805" cy="364215"/>
        </a:xfrm>
        <a:prstGeom prst="rightArrow">
          <a:avLst>
            <a:gd name="adj1" fmla="val 60000"/>
            <a:gd name="adj2" fmla="val 50000"/>
          </a:avLst>
        </a:prstGeom>
        <a:solidFill>
          <a:schemeClr val="tx1">
            <a:lumMod val="50000"/>
            <a:lumOff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 rot="10800000">
        <a:off x="3907263" y="3298531"/>
        <a:ext cx="316541" cy="218529"/>
      </dsp:txXfrm>
    </dsp:sp>
    <dsp:sp modelId="{8ACBD1D5-ACB6-469F-8D99-748AA3A1F5B8}">
      <dsp:nvSpPr>
        <dsp:cNvPr id="0" name=""/>
        <dsp:cNvSpPr/>
      </dsp:nvSpPr>
      <dsp:spPr>
        <a:xfrm>
          <a:off x="2897872" y="3437804"/>
          <a:ext cx="816738" cy="816738"/>
        </a:xfrm>
        <a:prstGeom prst="ellipse">
          <a:avLst/>
        </a:prstGeom>
        <a:solidFill>
          <a:schemeClr val="bg1"/>
        </a:solidFill>
        <a:ln w="2857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r" defTabSz="80010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sSub>
                  <m:sSubPr>
                    <m:ctrlPr>
                      <a:rPr lang="en-US" sz="1800" b="0" i="1" kern="12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 lang="en-US" sz="1800" b="0" i="1" kern="12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𝑃</m:t>
                    </m:r>
                  </m:e>
                  <m:sub>
                    <m:r>
                      <a:rPr lang="en-US" sz="1800" b="0" i="1" kern="12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4</m:t>
                    </m:r>
                  </m:sub>
                </m:sSub>
              </m:oMath>
            </m:oMathPara>
          </a14:m>
          <a:endParaRPr lang="en-US" sz="1800" kern="1200">
            <a:solidFill>
              <a:schemeClr val="tx1"/>
            </a:solidFill>
          </a:endParaRPr>
        </a:p>
      </dsp:txBody>
      <dsp:txXfrm>
        <a:off x="3017481" y="3557413"/>
        <a:ext cx="577520" cy="577520"/>
      </dsp:txXfrm>
    </dsp:sp>
    <dsp:sp modelId="{C6921579-8E98-42C8-86C8-63109CD24F11}">
      <dsp:nvSpPr>
        <dsp:cNvPr id="0" name=""/>
        <dsp:cNvSpPr/>
      </dsp:nvSpPr>
      <dsp:spPr>
        <a:xfrm rot="12600000">
          <a:off x="2402232" y="3265055"/>
          <a:ext cx="425805" cy="364215"/>
        </a:xfrm>
        <a:prstGeom prst="rightArrow">
          <a:avLst>
            <a:gd name="adj1" fmla="val 60000"/>
            <a:gd name="adj2" fmla="val 50000"/>
          </a:avLst>
        </a:prstGeom>
        <a:solidFill>
          <a:schemeClr val="tx1">
            <a:lumMod val="50000"/>
            <a:lumOff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 rot="10800000">
        <a:off x="2504177" y="3365214"/>
        <a:ext cx="316541" cy="218529"/>
      </dsp:txXfrm>
    </dsp:sp>
    <dsp:sp modelId="{D4E7F9C4-D36A-4DD9-B2D4-5C3E2A2DBFF9}">
      <dsp:nvSpPr>
        <dsp:cNvPr id="0" name=""/>
        <dsp:cNvSpPr/>
      </dsp:nvSpPr>
      <dsp:spPr>
        <a:xfrm>
          <a:off x="1494785" y="2627732"/>
          <a:ext cx="816738" cy="816738"/>
        </a:xfrm>
        <a:prstGeom prst="ellipse">
          <a:avLst/>
        </a:prstGeom>
        <a:solidFill>
          <a:schemeClr val="bg1"/>
        </a:solidFill>
        <a:ln w="2857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r" defTabSz="80010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sSub>
                  <m:sSubPr>
                    <m:ctrlPr>
                      <a:rPr lang="en-US" sz="1800" b="0" i="1" kern="12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 lang="en-US" sz="1800" b="0" i="1" kern="12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𝑃</m:t>
                    </m:r>
                  </m:e>
                  <m:sub>
                    <m:r>
                      <a:rPr lang="en-US" sz="1800" b="0" i="1" kern="12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5</m:t>
                    </m:r>
                  </m:sub>
                </m:sSub>
              </m:oMath>
            </m:oMathPara>
          </a14:m>
          <a:endParaRPr lang="en-US" sz="1800" kern="1200">
            <a:solidFill>
              <a:schemeClr val="tx1"/>
            </a:solidFill>
          </a:endParaRPr>
        </a:p>
      </dsp:txBody>
      <dsp:txXfrm>
        <a:off x="1614394" y="2747341"/>
        <a:ext cx="577520" cy="577520"/>
      </dsp:txXfrm>
    </dsp:sp>
    <dsp:sp modelId="{43D98A3F-1667-47D3-8D52-CB2500062C1F}">
      <dsp:nvSpPr>
        <dsp:cNvPr id="0" name=""/>
        <dsp:cNvSpPr/>
      </dsp:nvSpPr>
      <dsp:spPr>
        <a:xfrm rot="16200000">
          <a:off x="1690252" y="2055972"/>
          <a:ext cx="425805" cy="364215"/>
        </a:xfrm>
        <a:prstGeom prst="rightArrow">
          <a:avLst>
            <a:gd name="adj1" fmla="val 60000"/>
            <a:gd name="adj2" fmla="val 50000"/>
          </a:avLst>
        </a:prstGeom>
        <a:solidFill>
          <a:schemeClr val="tx1">
            <a:lumMod val="50000"/>
            <a:lumOff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>
        <a:off x="1744884" y="2183447"/>
        <a:ext cx="316541" cy="218529"/>
      </dsp:txXfrm>
    </dsp:sp>
    <dsp:sp modelId="{4A61DA07-ADB7-4C8E-B3C0-C03412055CD5}">
      <dsp:nvSpPr>
        <dsp:cNvPr id="0" name=""/>
        <dsp:cNvSpPr/>
      </dsp:nvSpPr>
      <dsp:spPr>
        <a:xfrm>
          <a:off x="1494785" y="1007587"/>
          <a:ext cx="816738" cy="816738"/>
        </a:xfrm>
        <a:prstGeom prst="ellipse">
          <a:avLst/>
        </a:prstGeom>
        <a:solidFill>
          <a:schemeClr val="bg1"/>
        </a:solidFill>
        <a:ln w="2857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r" defTabSz="80010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sSub>
                  <m:sSubPr>
                    <m:ctrlPr>
                      <a:rPr lang="en-US" sz="1800" b="0" i="1" kern="12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 lang="en-US" sz="1800" b="0" i="1" kern="12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𝑃</m:t>
                    </m:r>
                  </m:e>
                  <m:sub>
                    <m:r>
                      <a:rPr lang="en-US" sz="1800" b="0" i="1" kern="12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6</m:t>
                    </m:r>
                  </m:sub>
                </m:sSub>
              </m:oMath>
            </m:oMathPara>
          </a14:m>
          <a:endParaRPr lang="en-US" sz="1800" kern="1200">
            <a:solidFill>
              <a:schemeClr val="tx1"/>
            </a:solidFill>
          </a:endParaRPr>
        </a:p>
      </dsp:txBody>
      <dsp:txXfrm>
        <a:off x="1614394" y="1127196"/>
        <a:ext cx="577520" cy="577520"/>
      </dsp:txXfrm>
    </dsp:sp>
    <dsp:sp modelId="{AC4071D4-AC33-46D2-8CE2-8E9B7C941CF1}">
      <dsp:nvSpPr>
        <dsp:cNvPr id="0" name=""/>
        <dsp:cNvSpPr/>
      </dsp:nvSpPr>
      <dsp:spPr>
        <a:xfrm rot="19800000">
          <a:off x="2381359" y="834838"/>
          <a:ext cx="425805" cy="364215"/>
        </a:xfrm>
        <a:prstGeom prst="rightArrow">
          <a:avLst>
            <a:gd name="adj1" fmla="val 60000"/>
            <a:gd name="adj2" fmla="val 50000"/>
          </a:avLst>
        </a:prstGeom>
        <a:solidFill>
          <a:schemeClr val="tx1">
            <a:lumMod val="50000"/>
            <a:lumOff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>
        <a:off x="2388678" y="934997"/>
        <a:ext cx="316541" cy="21852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BBB1451-AFD1-41E9-8AB3-222763422BB6}">
      <dsp:nvSpPr>
        <dsp:cNvPr id="0" name=""/>
        <dsp:cNvSpPr/>
      </dsp:nvSpPr>
      <dsp:spPr>
        <a:xfrm>
          <a:off x="2897872" y="197515"/>
          <a:ext cx="816738" cy="816738"/>
        </a:xfrm>
        <a:prstGeom prst="ellipse">
          <a:avLst/>
        </a:prstGeom>
        <a:solidFill>
          <a:schemeClr val="bg1"/>
        </a:solidFill>
        <a:ln w="2857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r" defTabSz="80010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sSub>
                  <m:sSubPr>
                    <m:ctrlPr>
                      <a:rPr lang="en-US" sz="1800" b="0" i="1" kern="12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 lang="en-US" sz="1800" b="0" i="1" kern="12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𝑃</m:t>
                    </m:r>
                  </m:e>
                  <m:sub>
                    <m:r>
                      <a:rPr lang="en-US" sz="1800" b="0" i="1" kern="12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</m:t>
                    </m:r>
                  </m:sub>
                </m:sSub>
              </m:oMath>
            </m:oMathPara>
          </a14:m>
          <a:endParaRPr lang="en-US" sz="1800" kern="1200">
            <a:solidFill>
              <a:schemeClr val="tx1"/>
            </a:solidFill>
          </a:endParaRPr>
        </a:p>
      </dsp:txBody>
      <dsp:txXfrm>
        <a:off x="3017481" y="317124"/>
        <a:ext cx="577520" cy="577520"/>
      </dsp:txXfrm>
    </dsp:sp>
    <dsp:sp modelId="{7B8E4A31-898E-43B9-A879-78CF289C85C7}">
      <dsp:nvSpPr>
        <dsp:cNvPr id="0" name=""/>
        <dsp:cNvSpPr/>
      </dsp:nvSpPr>
      <dsp:spPr>
        <a:xfrm rot="1800000">
          <a:off x="3784445" y="822787"/>
          <a:ext cx="425805" cy="364215"/>
        </a:xfrm>
        <a:prstGeom prst="rightArrow">
          <a:avLst>
            <a:gd name="adj1" fmla="val 60000"/>
            <a:gd name="adj2" fmla="val 50000"/>
          </a:avLst>
        </a:prstGeom>
        <a:solidFill>
          <a:schemeClr val="tx1">
            <a:lumMod val="50000"/>
            <a:lumOff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>
        <a:off x="3791764" y="868314"/>
        <a:ext cx="316541" cy="218529"/>
      </dsp:txXfrm>
    </dsp:sp>
    <dsp:sp modelId="{7B647837-E4DE-471E-89A7-E3F1E30AA0AD}">
      <dsp:nvSpPr>
        <dsp:cNvPr id="0" name=""/>
        <dsp:cNvSpPr/>
      </dsp:nvSpPr>
      <dsp:spPr>
        <a:xfrm>
          <a:off x="4300958" y="1007587"/>
          <a:ext cx="816738" cy="816738"/>
        </a:xfrm>
        <a:prstGeom prst="ellipse">
          <a:avLst/>
        </a:prstGeom>
        <a:solidFill>
          <a:schemeClr val="accent2">
            <a:lumMod val="40000"/>
            <a:lumOff val="60000"/>
          </a:schemeClr>
        </a:solidFill>
        <a:ln w="28575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r" defTabSz="80010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sSub>
                  <m:sSubPr>
                    <m:ctrlPr>
                      <a:rPr lang="en-US" sz="1800" b="0" i="1" kern="120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 lang="en-US" sz="1800" b="0" i="1" kern="120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𝑃</m:t>
                    </m:r>
                  </m:e>
                  <m:sub>
                    <m:r>
                      <a:rPr lang="en-US" sz="1800" b="0" i="1" kern="120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2</m:t>
                    </m:r>
                  </m:sub>
                </m:sSub>
              </m:oMath>
            </m:oMathPara>
          </a14:m>
          <a:endParaRPr lang="en-US" sz="1800" kern="1200">
            <a:solidFill>
              <a:srgbClr val="C00000"/>
            </a:solidFill>
          </a:endParaRPr>
        </a:p>
      </dsp:txBody>
      <dsp:txXfrm>
        <a:off x="4420567" y="1127196"/>
        <a:ext cx="577520" cy="577520"/>
      </dsp:txXfrm>
    </dsp:sp>
    <dsp:sp modelId="{2BD16FBA-E6D0-4FE9-B14A-61E2F651E79D}">
      <dsp:nvSpPr>
        <dsp:cNvPr id="0" name=""/>
        <dsp:cNvSpPr/>
      </dsp:nvSpPr>
      <dsp:spPr>
        <a:xfrm rot="5400000">
          <a:off x="4496425" y="2031870"/>
          <a:ext cx="425805" cy="364215"/>
        </a:xfrm>
        <a:prstGeom prst="rightArrow">
          <a:avLst>
            <a:gd name="adj1" fmla="val 60000"/>
            <a:gd name="adj2" fmla="val 50000"/>
          </a:avLst>
        </a:prstGeom>
        <a:solidFill>
          <a:schemeClr val="tx1">
            <a:lumMod val="50000"/>
            <a:lumOff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>
        <a:off x="4551057" y="2050081"/>
        <a:ext cx="316541" cy="218529"/>
      </dsp:txXfrm>
    </dsp:sp>
    <dsp:sp modelId="{48467E1B-0078-45F1-8F08-0F32E5581657}">
      <dsp:nvSpPr>
        <dsp:cNvPr id="0" name=""/>
        <dsp:cNvSpPr/>
      </dsp:nvSpPr>
      <dsp:spPr>
        <a:xfrm>
          <a:off x="4300958" y="2627732"/>
          <a:ext cx="816738" cy="816738"/>
        </a:xfrm>
        <a:prstGeom prst="ellipse">
          <a:avLst/>
        </a:prstGeom>
        <a:solidFill>
          <a:schemeClr val="bg1"/>
        </a:solidFill>
        <a:ln w="2857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just" defTabSz="80010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"/>
              </m:oMathParaPr>
              <m:oMath xmlns:m="http://schemas.openxmlformats.org/officeDocument/2006/math">
                <m:sSub>
                  <m:sSubPr>
                    <m:ctrlPr>
                      <a:rPr lang="en-US" sz="1800" b="0" i="1" kern="12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 lang="en-US" sz="1800" b="0" i="1" kern="12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𝑃</m:t>
                    </m:r>
                  </m:e>
                  <m:sub>
                    <m:r>
                      <a:rPr lang="en-US" sz="1800" b="0" i="1" kern="12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3</m:t>
                    </m:r>
                  </m:sub>
                </m:sSub>
              </m:oMath>
            </m:oMathPara>
          </a14:m>
          <a:endParaRPr lang="en-US" sz="1800" kern="1200">
            <a:solidFill>
              <a:schemeClr val="tx1"/>
            </a:solidFill>
          </a:endParaRPr>
        </a:p>
      </dsp:txBody>
      <dsp:txXfrm>
        <a:off x="4420567" y="2747341"/>
        <a:ext cx="577520" cy="577520"/>
      </dsp:txXfrm>
    </dsp:sp>
    <dsp:sp modelId="{2C4FEABC-09FA-4AA4-8DFD-67C1D4521A9F}">
      <dsp:nvSpPr>
        <dsp:cNvPr id="0" name=""/>
        <dsp:cNvSpPr/>
      </dsp:nvSpPr>
      <dsp:spPr>
        <a:xfrm rot="9000000">
          <a:off x="3805318" y="3253004"/>
          <a:ext cx="425805" cy="364215"/>
        </a:xfrm>
        <a:prstGeom prst="rightArrow">
          <a:avLst>
            <a:gd name="adj1" fmla="val 60000"/>
            <a:gd name="adj2" fmla="val 50000"/>
          </a:avLst>
        </a:prstGeom>
        <a:solidFill>
          <a:schemeClr val="tx1">
            <a:lumMod val="50000"/>
            <a:lumOff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 rot="10800000">
        <a:off x="3907263" y="3298531"/>
        <a:ext cx="316541" cy="218529"/>
      </dsp:txXfrm>
    </dsp:sp>
    <dsp:sp modelId="{8ACBD1D5-ACB6-469F-8D99-748AA3A1F5B8}">
      <dsp:nvSpPr>
        <dsp:cNvPr id="0" name=""/>
        <dsp:cNvSpPr/>
      </dsp:nvSpPr>
      <dsp:spPr>
        <a:xfrm>
          <a:off x="2897872" y="3437804"/>
          <a:ext cx="816738" cy="816738"/>
        </a:xfrm>
        <a:prstGeom prst="ellipse">
          <a:avLst/>
        </a:prstGeom>
        <a:noFill/>
        <a:ln w="2857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r" defTabSz="80010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sSub>
                  <m:sSubPr>
                    <m:ctrlPr>
                      <a:rPr lang="en-US" sz="1800" b="0" i="1" kern="12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 lang="en-US" sz="1800" b="0" i="1" kern="12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𝑃</m:t>
                    </m:r>
                  </m:e>
                  <m:sub>
                    <m:r>
                      <a:rPr lang="en-US" sz="1800" b="0" i="1" kern="12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4</m:t>
                    </m:r>
                  </m:sub>
                </m:sSub>
              </m:oMath>
            </m:oMathPara>
          </a14:m>
          <a:endParaRPr lang="en-US" sz="1800" kern="1200">
            <a:solidFill>
              <a:schemeClr val="tx1"/>
            </a:solidFill>
          </a:endParaRPr>
        </a:p>
      </dsp:txBody>
      <dsp:txXfrm>
        <a:off x="3017481" y="3557413"/>
        <a:ext cx="577520" cy="577520"/>
      </dsp:txXfrm>
    </dsp:sp>
    <dsp:sp modelId="{C6921579-8E98-42C8-86C8-63109CD24F11}">
      <dsp:nvSpPr>
        <dsp:cNvPr id="0" name=""/>
        <dsp:cNvSpPr/>
      </dsp:nvSpPr>
      <dsp:spPr>
        <a:xfrm rot="12600000">
          <a:off x="2402232" y="3265055"/>
          <a:ext cx="425805" cy="364215"/>
        </a:xfrm>
        <a:prstGeom prst="rightArrow">
          <a:avLst>
            <a:gd name="adj1" fmla="val 60000"/>
            <a:gd name="adj2" fmla="val 50000"/>
          </a:avLst>
        </a:prstGeom>
        <a:solidFill>
          <a:schemeClr val="tx1">
            <a:lumMod val="50000"/>
            <a:lumOff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 rot="10800000">
        <a:off x="2504177" y="3365214"/>
        <a:ext cx="316541" cy="218529"/>
      </dsp:txXfrm>
    </dsp:sp>
    <dsp:sp modelId="{D4E7F9C4-D36A-4DD9-B2D4-5C3E2A2DBFF9}">
      <dsp:nvSpPr>
        <dsp:cNvPr id="0" name=""/>
        <dsp:cNvSpPr/>
      </dsp:nvSpPr>
      <dsp:spPr>
        <a:xfrm>
          <a:off x="1494785" y="2627732"/>
          <a:ext cx="816738" cy="816738"/>
        </a:xfrm>
        <a:prstGeom prst="ellipse">
          <a:avLst/>
        </a:prstGeom>
        <a:solidFill>
          <a:schemeClr val="bg1"/>
        </a:solidFill>
        <a:ln w="2857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r" defTabSz="80010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sSub>
                  <m:sSubPr>
                    <m:ctrlPr>
                      <a:rPr lang="en-US" sz="1800" b="0" i="1" kern="12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 lang="en-US" sz="1800" b="0" i="1" kern="12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𝑃</m:t>
                    </m:r>
                  </m:e>
                  <m:sub>
                    <m:r>
                      <a:rPr lang="en-US" sz="1800" b="0" i="1" kern="12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5</m:t>
                    </m:r>
                  </m:sub>
                </m:sSub>
              </m:oMath>
            </m:oMathPara>
          </a14:m>
          <a:endParaRPr lang="en-US" sz="1800" kern="1200">
            <a:solidFill>
              <a:schemeClr val="tx1"/>
            </a:solidFill>
          </a:endParaRPr>
        </a:p>
      </dsp:txBody>
      <dsp:txXfrm>
        <a:off x="1614394" y="2747341"/>
        <a:ext cx="577520" cy="577520"/>
      </dsp:txXfrm>
    </dsp:sp>
    <dsp:sp modelId="{43D98A3F-1667-47D3-8D52-CB2500062C1F}">
      <dsp:nvSpPr>
        <dsp:cNvPr id="0" name=""/>
        <dsp:cNvSpPr/>
      </dsp:nvSpPr>
      <dsp:spPr>
        <a:xfrm rot="16200000">
          <a:off x="1690252" y="2055972"/>
          <a:ext cx="425805" cy="364215"/>
        </a:xfrm>
        <a:prstGeom prst="rightArrow">
          <a:avLst>
            <a:gd name="adj1" fmla="val 60000"/>
            <a:gd name="adj2" fmla="val 50000"/>
          </a:avLst>
        </a:prstGeom>
        <a:solidFill>
          <a:schemeClr val="tx1">
            <a:lumMod val="50000"/>
            <a:lumOff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>
        <a:off x="1744884" y="2183447"/>
        <a:ext cx="316541" cy="218529"/>
      </dsp:txXfrm>
    </dsp:sp>
    <dsp:sp modelId="{4A61DA07-ADB7-4C8E-B3C0-C03412055CD5}">
      <dsp:nvSpPr>
        <dsp:cNvPr id="0" name=""/>
        <dsp:cNvSpPr/>
      </dsp:nvSpPr>
      <dsp:spPr>
        <a:xfrm>
          <a:off x="1494785" y="1007587"/>
          <a:ext cx="816738" cy="816738"/>
        </a:xfrm>
        <a:prstGeom prst="ellipse">
          <a:avLst/>
        </a:prstGeom>
        <a:solidFill>
          <a:schemeClr val="bg1"/>
        </a:solidFill>
        <a:ln w="2857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r" defTabSz="80010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sSub>
                  <m:sSubPr>
                    <m:ctrlPr>
                      <a:rPr lang="en-US" sz="1800" b="0" i="1" kern="12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 lang="en-US" sz="1800" b="0" i="1" kern="12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𝑃</m:t>
                    </m:r>
                  </m:e>
                  <m:sub>
                    <m:r>
                      <a:rPr lang="en-US" sz="1800" b="0" i="1" kern="12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6</m:t>
                    </m:r>
                  </m:sub>
                </m:sSub>
              </m:oMath>
            </m:oMathPara>
          </a14:m>
          <a:endParaRPr lang="en-US" sz="1800" kern="1200">
            <a:solidFill>
              <a:schemeClr val="tx1"/>
            </a:solidFill>
          </a:endParaRPr>
        </a:p>
      </dsp:txBody>
      <dsp:txXfrm>
        <a:off x="1614394" y="1127196"/>
        <a:ext cx="577520" cy="577520"/>
      </dsp:txXfrm>
    </dsp:sp>
    <dsp:sp modelId="{AC4071D4-AC33-46D2-8CE2-8E9B7C941CF1}">
      <dsp:nvSpPr>
        <dsp:cNvPr id="0" name=""/>
        <dsp:cNvSpPr/>
      </dsp:nvSpPr>
      <dsp:spPr>
        <a:xfrm rot="19800000">
          <a:off x="2381359" y="834838"/>
          <a:ext cx="425805" cy="364215"/>
        </a:xfrm>
        <a:prstGeom prst="rightArrow">
          <a:avLst>
            <a:gd name="adj1" fmla="val 60000"/>
            <a:gd name="adj2" fmla="val 50000"/>
          </a:avLst>
        </a:prstGeom>
        <a:solidFill>
          <a:schemeClr val="tx1">
            <a:lumMod val="50000"/>
            <a:lumOff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>
        <a:off x="2388678" y="934997"/>
        <a:ext cx="316541" cy="21852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BBB1451-AFD1-41E9-8AB3-222763422BB6}">
      <dsp:nvSpPr>
        <dsp:cNvPr id="0" name=""/>
        <dsp:cNvSpPr/>
      </dsp:nvSpPr>
      <dsp:spPr>
        <a:xfrm>
          <a:off x="2897872" y="197515"/>
          <a:ext cx="816738" cy="816738"/>
        </a:xfrm>
        <a:prstGeom prst="ellipse">
          <a:avLst/>
        </a:prstGeom>
        <a:solidFill>
          <a:schemeClr val="bg1"/>
        </a:solidFill>
        <a:ln w="2857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r" defTabSz="80010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sSub>
                  <m:sSubPr>
                    <m:ctrlPr>
                      <a:rPr lang="en-US" sz="1800" b="0" i="1" kern="12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 lang="en-US" sz="1800" b="0" i="1" kern="12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𝑃</m:t>
                    </m:r>
                  </m:e>
                  <m:sub>
                    <m:r>
                      <a:rPr lang="en-US" sz="1800" b="0" i="1" kern="12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</m:t>
                    </m:r>
                  </m:sub>
                </m:sSub>
              </m:oMath>
            </m:oMathPara>
          </a14:m>
          <a:endParaRPr lang="en-US" sz="1800" kern="1200">
            <a:solidFill>
              <a:schemeClr val="tx1"/>
            </a:solidFill>
          </a:endParaRPr>
        </a:p>
      </dsp:txBody>
      <dsp:txXfrm>
        <a:off x="3017481" y="317124"/>
        <a:ext cx="577520" cy="577520"/>
      </dsp:txXfrm>
    </dsp:sp>
    <dsp:sp modelId="{7B8E4A31-898E-43B9-A879-78CF289C85C7}">
      <dsp:nvSpPr>
        <dsp:cNvPr id="0" name=""/>
        <dsp:cNvSpPr/>
      </dsp:nvSpPr>
      <dsp:spPr>
        <a:xfrm rot="1800000">
          <a:off x="3784445" y="822787"/>
          <a:ext cx="425805" cy="364215"/>
        </a:xfrm>
        <a:prstGeom prst="rightArrow">
          <a:avLst>
            <a:gd name="adj1" fmla="val 60000"/>
            <a:gd name="adj2" fmla="val 50000"/>
          </a:avLst>
        </a:prstGeom>
        <a:solidFill>
          <a:schemeClr val="tx1">
            <a:lumMod val="50000"/>
            <a:lumOff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>
        <a:off x="3791764" y="868314"/>
        <a:ext cx="316541" cy="218529"/>
      </dsp:txXfrm>
    </dsp:sp>
    <dsp:sp modelId="{7B647837-E4DE-471E-89A7-E3F1E30AA0AD}">
      <dsp:nvSpPr>
        <dsp:cNvPr id="0" name=""/>
        <dsp:cNvSpPr/>
      </dsp:nvSpPr>
      <dsp:spPr>
        <a:xfrm>
          <a:off x="4300958" y="1007587"/>
          <a:ext cx="816738" cy="816738"/>
        </a:xfrm>
        <a:prstGeom prst="ellipse">
          <a:avLst/>
        </a:prstGeom>
        <a:solidFill>
          <a:schemeClr val="accent2">
            <a:lumMod val="40000"/>
            <a:lumOff val="60000"/>
          </a:schemeClr>
        </a:solidFill>
        <a:ln w="28575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r" defTabSz="80010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sSub>
                  <m:sSubPr>
                    <m:ctrlPr>
                      <a:rPr lang="en-US" sz="1800" b="0" i="1" kern="120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 lang="en-US" sz="1800" b="0" i="1" kern="120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𝑃</m:t>
                    </m:r>
                  </m:e>
                  <m:sub>
                    <m:r>
                      <a:rPr lang="en-US" sz="1800" b="0" i="1" kern="120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2</m:t>
                    </m:r>
                  </m:sub>
                </m:sSub>
              </m:oMath>
            </m:oMathPara>
          </a14:m>
          <a:endParaRPr lang="en-US" sz="1800" kern="1200">
            <a:solidFill>
              <a:srgbClr val="C00000"/>
            </a:solidFill>
          </a:endParaRPr>
        </a:p>
      </dsp:txBody>
      <dsp:txXfrm>
        <a:off x="4420567" y="1127196"/>
        <a:ext cx="577520" cy="577520"/>
      </dsp:txXfrm>
    </dsp:sp>
    <dsp:sp modelId="{2BD16FBA-E6D0-4FE9-B14A-61E2F651E79D}">
      <dsp:nvSpPr>
        <dsp:cNvPr id="0" name=""/>
        <dsp:cNvSpPr/>
      </dsp:nvSpPr>
      <dsp:spPr>
        <a:xfrm rot="5400000">
          <a:off x="4496425" y="2031870"/>
          <a:ext cx="425805" cy="364215"/>
        </a:xfrm>
        <a:prstGeom prst="rightArrow">
          <a:avLst>
            <a:gd name="adj1" fmla="val 60000"/>
            <a:gd name="adj2" fmla="val 50000"/>
          </a:avLst>
        </a:prstGeom>
        <a:solidFill>
          <a:schemeClr val="tx1">
            <a:lumMod val="50000"/>
            <a:lumOff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>
        <a:off x="4551057" y="2050081"/>
        <a:ext cx="316541" cy="218529"/>
      </dsp:txXfrm>
    </dsp:sp>
    <dsp:sp modelId="{48467E1B-0078-45F1-8F08-0F32E5581657}">
      <dsp:nvSpPr>
        <dsp:cNvPr id="0" name=""/>
        <dsp:cNvSpPr/>
      </dsp:nvSpPr>
      <dsp:spPr>
        <a:xfrm>
          <a:off x="4300958" y="2627732"/>
          <a:ext cx="816738" cy="816738"/>
        </a:xfrm>
        <a:prstGeom prst="ellipse">
          <a:avLst/>
        </a:prstGeom>
        <a:solidFill>
          <a:schemeClr val="bg1"/>
        </a:solidFill>
        <a:ln w="2857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just" defTabSz="80010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"/>
              </m:oMathParaPr>
              <m:oMath xmlns:m="http://schemas.openxmlformats.org/officeDocument/2006/math">
                <m:sSub>
                  <m:sSubPr>
                    <m:ctrlPr>
                      <a:rPr lang="en-US" sz="1800" b="0" i="1" kern="12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 lang="en-US" sz="1800" b="0" i="1" kern="12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𝑃</m:t>
                    </m:r>
                  </m:e>
                  <m:sub>
                    <m:r>
                      <a:rPr lang="en-US" sz="1800" b="0" i="1" kern="12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3</m:t>
                    </m:r>
                  </m:sub>
                </m:sSub>
              </m:oMath>
            </m:oMathPara>
          </a14:m>
          <a:endParaRPr lang="en-US" sz="1800" kern="1200">
            <a:solidFill>
              <a:schemeClr val="tx1"/>
            </a:solidFill>
          </a:endParaRPr>
        </a:p>
      </dsp:txBody>
      <dsp:txXfrm>
        <a:off x="4420567" y="2747341"/>
        <a:ext cx="577520" cy="577520"/>
      </dsp:txXfrm>
    </dsp:sp>
    <dsp:sp modelId="{2C4FEABC-09FA-4AA4-8DFD-67C1D4521A9F}">
      <dsp:nvSpPr>
        <dsp:cNvPr id="0" name=""/>
        <dsp:cNvSpPr/>
      </dsp:nvSpPr>
      <dsp:spPr>
        <a:xfrm rot="9000000">
          <a:off x="3805318" y="3253004"/>
          <a:ext cx="425805" cy="364215"/>
        </a:xfrm>
        <a:prstGeom prst="rightArrow">
          <a:avLst>
            <a:gd name="adj1" fmla="val 60000"/>
            <a:gd name="adj2" fmla="val 50000"/>
          </a:avLst>
        </a:prstGeom>
        <a:solidFill>
          <a:schemeClr val="tx1">
            <a:lumMod val="50000"/>
            <a:lumOff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 rot="10800000">
        <a:off x="3907263" y="3298531"/>
        <a:ext cx="316541" cy="218529"/>
      </dsp:txXfrm>
    </dsp:sp>
    <dsp:sp modelId="{8ACBD1D5-ACB6-469F-8D99-748AA3A1F5B8}">
      <dsp:nvSpPr>
        <dsp:cNvPr id="0" name=""/>
        <dsp:cNvSpPr/>
      </dsp:nvSpPr>
      <dsp:spPr>
        <a:xfrm>
          <a:off x="2897872" y="3437804"/>
          <a:ext cx="816738" cy="816738"/>
        </a:xfrm>
        <a:prstGeom prst="ellipse">
          <a:avLst/>
        </a:prstGeom>
        <a:solidFill>
          <a:schemeClr val="accent2">
            <a:lumMod val="40000"/>
            <a:lumOff val="60000"/>
          </a:schemeClr>
        </a:solidFill>
        <a:ln w="28575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r" defTabSz="80010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sSub>
                  <m:sSubPr>
                    <m:ctrlPr>
                      <a:rPr lang="en-US" sz="1800" b="0" i="1" kern="120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 lang="en-US" sz="1800" b="0" i="1" kern="120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𝑃</m:t>
                    </m:r>
                  </m:e>
                  <m:sub>
                    <m:r>
                      <a:rPr lang="en-US" sz="1800" b="0" i="1" kern="120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4</m:t>
                    </m:r>
                  </m:sub>
                </m:sSub>
              </m:oMath>
            </m:oMathPara>
          </a14:m>
          <a:endParaRPr lang="en-US" sz="1800" kern="1200">
            <a:solidFill>
              <a:srgbClr val="C00000"/>
            </a:solidFill>
          </a:endParaRPr>
        </a:p>
      </dsp:txBody>
      <dsp:txXfrm>
        <a:off x="3017481" y="3557413"/>
        <a:ext cx="577520" cy="577520"/>
      </dsp:txXfrm>
    </dsp:sp>
    <dsp:sp modelId="{C6921579-8E98-42C8-86C8-63109CD24F11}">
      <dsp:nvSpPr>
        <dsp:cNvPr id="0" name=""/>
        <dsp:cNvSpPr/>
      </dsp:nvSpPr>
      <dsp:spPr>
        <a:xfrm rot="12600000">
          <a:off x="2402232" y="3265055"/>
          <a:ext cx="425805" cy="364215"/>
        </a:xfrm>
        <a:prstGeom prst="rightArrow">
          <a:avLst>
            <a:gd name="adj1" fmla="val 60000"/>
            <a:gd name="adj2" fmla="val 50000"/>
          </a:avLst>
        </a:prstGeom>
        <a:solidFill>
          <a:schemeClr val="tx1">
            <a:lumMod val="50000"/>
            <a:lumOff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 rot="10800000">
        <a:off x="2504177" y="3365214"/>
        <a:ext cx="316541" cy="218529"/>
      </dsp:txXfrm>
    </dsp:sp>
    <dsp:sp modelId="{D4E7F9C4-D36A-4DD9-B2D4-5C3E2A2DBFF9}">
      <dsp:nvSpPr>
        <dsp:cNvPr id="0" name=""/>
        <dsp:cNvSpPr/>
      </dsp:nvSpPr>
      <dsp:spPr>
        <a:xfrm>
          <a:off x="1494785" y="2627732"/>
          <a:ext cx="816738" cy="816738"/>
        </a:xfrm>
        <a:prstGeom prst="ellipse">
          <a:avLst/>
        </a:prstGeom>
        <a:solidFill>
          <a:schemeClr val="bg1"/>
        </a:solidFill>
        <a:ln w="2857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r" defTabSz="80010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sSub>
                  <m:sSubPr>
                    <m:ctrlPr>
                      <a:rPr lang="en-US" sz="1800" b="0" i="1" kern="12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 lang="en-US" sz="1800" b="0" i="1" kern="12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𝑃</m:t>
                    </m:r>
                  </m:e>
                  <m:sub>
                    <m:r>
                      <a:rPr lang="en-US" sz="1800" b="0" i="1" kern="12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5</m:t>
                    </m:r>
                  </m:sub>
                </m:sSub>
              </m:oMath>
            </m:oMathPara>
          </a14:m>
          <a:endParaRPr lang="en-US" sz="1800" kern="1200">
            <a:solidFill>
              <a:schemeClr val="tx1"/>
            </a:solidFill>
          </a:endParaRPr>
        </a:p>
      </dsp:txBody>
      <dsp:txXfrm>
        <a:off x="1614394" y="2747341"/>
        <a:ext cx="577520" cy="577520"/>
      </dsp:txXfrm>
    </dsp:sp>
    <dsp:sp modelId="{43D98A3F-1667-47D3-8D52-CB2500062C1F}">
      <dsp:nvSpPr>
        <dsp:cNvPr id="0" name=""/>
        <dsp:cNvSpPr/>
      </dsp:nvSpPr>
      <dsp:spPr>
        <a:xfrm rot="16200000">
          <a:off x="1690252" y="2055972"/>
          <a:ext cx="425805" cy="364215"/>
        </a:xfrm>
        <a:prstGeom prst="rightArrow">
          <a:avLst>
            <a:gd name="adj1" fmla="val 60000"/>
            <a:gd name="adj2" fmla="val 50000"/>
          </a:avLst>
        </a:prstGeom>
        <a:solidFill>
          <a:schemeClr val="tx1">
            <a:lumMod val="50000"/>
            <a:lumOff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>
        <a:off x="1744884" y="2183447"/>
        <a:ext cx="316541" cy="218529"/>
      </dsp:txXfrm>
    </dsp:sp>
    <dsp:sp modelId="{4A61DA07-ADB7-4C8E-B3C0-C03412055CD5}">
      <dsp:nvSpPr>
        <dsp:cNvPr id="0" name=""/>
        <dsp:cNvSpPr/>
      </dsp:nvSpPr>
      <dsp:spPr>
        <a:xfrm>
          <a:off x="1494785" y="1007587"/>
          <a:ext cx="816738" cy="816738"/>
        </a:xfrm>
        <a:prstGeom prst="ellipse">
          <a:avLst/>
        </a:prstGeom>
        <a:solidFill>
          <a:schemeClr val="bg1"/>
        </a:solidFill>
        <a:ln w="2857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r" defTabSz="80010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sSub>
                  <m:sSubPr>
                    <m:ctrlPr>
                      <a:rPr lang="en-US" sz="1800" b="0" i="1" kern="12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 lang="en-US" sz="1800" b="0" i="1" kern="12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𝑃</m:t>
                    </m:r>
                  </m:e>
                  <m:sub>
                    <m:r>
                      <a:rPr lang="en-US" sz="1800" b="0" i="1" kern="12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6</m:t>
                    </m:r>
                  </m:sub>
                </m:sSub>
              </m:oMath>
            </m:oMathPara>
          </a14:m>
          <a:endParaRPr lang="en-US" sz="1800" kern="1200">
            <a:solidFill>
              <a:schemeClr val="tx1"/>
            </a:solidFill>
          </a:endParaRPr>
        </a:p>
      </dsp:txBody>
      <dsp:txXfrm>
        <a:off x="1614394" y="1127196"/>
        <a:ext cx="577520" cy="577520"/>
      </dsp:txXfrm>
    </dsp:sp>
    <dsp:sp modelId="{AC4071D4-AC33-46D2-8CE2-8E9B7C941CF1}">
      <dsp:nvSpPr>
        <dsp:cNvPr id="0" name=""/>
        <dsp:cNvSpPr/>
      </dsp:nvSpPr>
      <dsp:spPr>
        <a:xfrm rot="19800000">
          <a:off x="2381359" y="834838"/>
          <a:ext cx="425805" cy="364215"/>
        </a:xfrm>
        <a:prstGeom prst="rightArrow">
          <a:avLst>
            <a:gd name="adj1" fmla="val 60000"/>
            <a:gd name="adj2" fmla="val 50000"/>
          </a:avLst>
        </a:prstGeom>
        <a:solidFill>
          <a:schemeClr val="tx1">
            <a:lumMod val="50000"/>
            <a:lumOff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>
        <a:off x="2388678" y="934997"/>
        <a:ext cx="316541" cy="21852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BA9061-7595-4ED3-BA56-D112692EAD14}">
      <dsp:nvSpPr>
        <dsp:cNvPr id="0" name=""/>
        <dsp:cNvSpPr/>
      </dsp:nvSpPr>
      <dsp:spPr>
        <a:xfrm>
          <a:off x="0" y="0"/>
          <a:ext cx="8412480" cy="957559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000" kern="1200"/>
            <a:t>Alice constructs a garbled circuit</a:t>
          </a:r>
          <a:r>
            <a:rPr lang="en-US" sz="2000" b="0" i="0" u="none" strike="noStrike" kern="1200" cap="all" baseline="0" noProof="0">
              <a:latin typeface="Calibri Light"/>
              <a:cs typeface="Calibri Light"/>
            </a:rPr>
            <a:t>: assign</a:t>
          </a:r>
          <a:r>
            <a:rPr lang="en-US" sz="2000" kern="1200">
              <a:latin typeface="Calibri Light" panose="020F0302020204030204"/>
            </a:rPr>
            <a:t> random</a:t>
          </a:r>
          <a:r>
            <a:rPr lang="en-US" sz="2000" b="0" i="0" u="none" strike="noStrike" kern="1200" cap="all" baseline="0" noProof="0">
              <a:latin typeface="Calibri Light"/>
              <a:cs typeface="Calibri Light"/>
            </a:rPr>
            <a:t> keys</a:t>
          </a:r>
          <a:endParaRPr lang="en-US" sz="2000" kern="1200">
            <a:latin typeface="Calibri Light" panose="020F0302020204030204"/>
          </a:endParaRPr>
        </a:p>
      </dsp:txBody>
      <dsp:txXfrm>
        <a:off x="28046" y="28046"/>
        <a:ext cx="7298284" cy="901467"/>
      </dsp:txXfrm>
    </dsp:sp>
    <dsp:sp modelId="{B48A962B-E808-49E0-906F-E9C36F55C79E}">
      <dsp:nvSpPr>
        <dsp:cNvPr id="0" name=""/>
        <dsp:cNvSpPr/>
      </dsp:nvSpPr>
      <dsp:spPr>
        <a:xfrm>
          <a:off x="704545" y="1131661"/>
          <a:ext cx="8412480" cy="957559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Alice sends Bob the garbled computation and her own key</a:t>
          </a:r>
        </a:p>
      </dsp:txBody>
      <dsp:txXfrm>
        <a:off x="732591" y="1159707"/>
        <a:ext cx="7029429" cy="901467"/>
      </dsp:txXfrm>
    </dsp:sp>
    <dsp:sp modelId="{FDBCA71A-0027-4C01-B1C7-2792A68D3DA7}">
      <dsp:nvSpPr>
        <dsp:cNvPr id="0" name=""/>
        <dsp:cNvSpPr/>
      </dsp:nvSpPr>
      <dsp:spPr>
        <a:xfrm>
          <a:off x="1398574" y="2263322"/>
          <a:ext cx="8412480" cy="957559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000" kern="1200"/>
            <a:t>Alice and Bob use oblivious transfer so that: Bob obtains the key associated with its input on all of its wires; Alice learns nothing about Bob's inputs.</a:t>
          </a:r>
        </a:p>
      </dsp:txBody>
      <dsp:txXfrm>
        <a:off x="1426620" y="2291368"/>
        <a:ext cx="7039944" cy="901467"/>
      </dsp:txXfrm>
    </dsp:sp>
    <dsp:sp modelId="{39B92B5E-6774-47BF-BDA3-E0B96E7D0875}">
      <dsp:nvSpPr>
        <dsp:cNvPr id="0" name=""/>
        <dsp:cNvSpPr/>
      </dsp:nvSpPr>
      <dsp:spPr>
        <a:xfrm>
          <a:off x="2103119" y="3394984"/>
          <a:ext cx="8412480" cy="957559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000" kern="1200"/>
            <a:t>Bob computes the circuit and sends the output back to Alice</a:t>
          </a:r>
        </a:p>
      </dsp:txBody>
      <dsp:txXfrm>
        <a:off x="2131165" y="3423030"/>
        <a:ext cx="7029429" cy="901467"/>
      </dsp:txXfrm>
    </dsp:sp>
    <dsp:sp modelId="{7E1FBA16-D6EF-40F8-ACA8-94BF445F8CEF}">
      <dsp:nvSpPr>
        <dsp:cNvPr id="0" name=""/>
        <dsp:cNvSpPr/>
      </dsp:nvSpPr>
      <dsp:spPr>
        <a:xfrm>
          <a:off x="7790066" y="733403"/>
          <a:ext cx="622413" cy="622413"/>
        </a:xfrm>
        <a:prstGeom prst="downArrow">
          <a:avLst>
            <a:gd name="adj1" fmla="val 55000"/>
            <a:gd name="adj2" fmla="val 45000"/>
          </a:avLst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200" kern="1200"/>
        </a:p>
      </dsp:txBody>
      <dsp:txXfrm>
        <a:off x="7930109" y="733403"/>
        <a:ext cx="342327" cy="468366"/>
      </dsp:txXfrm>
    </dsp:sp>
    <dsp:sp modelId="{36F170EE-FBA5-44AC-AAF8-C4FC8533FBD0}">
      <dsp:nvSpPr>
        <dsp:cNvPr id="0" name=""/>
        <dsp:cNvSpPr/>
      </dsp:nvSpPr>
      <dsp:spPr>
        <a:xfrm>
          <a:off x="8494611" y="1865065"/>
          <a:ext cx="622413" cy="622413"/>
        </a:xfrm>
        <a:prstGeom prst="downArrow">
          <a:avLst>
            <a:gd name="adj1" fmla="val 55000"/>
            <a:gd name="adj2" fmla="val 45000"/>
          </a:avLst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200" kern="1200"/>
        </a:p>
      </dsp:txBody>
      <dsp:txXfrm>
        <a:off x="8634654" y="1865065"/>
        <a:ext cx="342327" cy="468366"/>
      </dsp:txXfrm>
    </dsp:sp>
    <dsp:sp modelId="{570D3402-C928-4823-B4D5-7758FEBE531D}">
      <dsp:nvSpPr>
        <dsp:cNvPr id="0" name=""/>
        <dsp:cNvSpPr/>
      </dsp:nvSpPr>
      <dsp:spPr>
        <a:xfrm>
          <a:off x="9188641" y="2996726"/>
          <a:ext cx="622413" cy="622413"/>
        </a:xfrm>
        <a:prstGeom prst="downArrow">
          <a:avLst>
            <a:gd name="adj1" fmla="val 55000"/>
            <a:gd name="adj2" fmla="val 45000"/>
          </a:avLst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200" kern="1200"/>
        </a:p>
      </dsp:txBody>
      <dsp:txXfrm>
        <a:off x="9328684" y="2996726"/>
        <a:ext cx="342327" cy="46836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95B853C-DB9B-4A58-A757-08ACB1FD64EB}">
      <dsp:nvSpPr>
        <dsp:cNvPr id="0" name=""/>
        <dsp:cNvSpPr/>
      </dsp:nvSpPr>
      <dsp:spPr>
        <a:xfrm>
          <a:off x="0" y="531"/>
          <a:ext cx="10515600" cy="1242935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C391283-3D48-425D-B545-37294652DE92}">
      <dsp:nvSpPr>
        <dsp:cNvPr id="0" name=""/>
        <dsp:cNvSpPr/>
      </dsp:nvSpPr>
      <dsp:spPr>
        <a:xfrm>
          <a:off x="375988" y="280191"/>
          <a:ext cx="683614" cy="68361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EBD4EA-D46E-45FC-8A77-5961FCB4DD55}">
      <dsp:nvSpPr>
        <dsp:cNvPr id="0" name=""/>
        <dsp:cNvSpPr/>
      </dsp:nvSpPr>
      <dsp:spPr>
        <a:xfrm>
          <a:off x="1435590" y="531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Constant-round protocol</a:t>
          </a:r>
        </a:p>
      </dsp:txBody>
      <dsp:txXfrm>
        <a:off x="1435590" y="531"/>
        <a:ext cx="9080009" cy="1242935"/>
      </dsp:txXfrm>
    </dsp:sp>
    <dsp:sp modelId="{2D4C985B-C29D-455B-B904-45E24F0056E5}">
      <dsp:nvSpPr>
        <dsp:cNvPr id="0" name=""/>
        <dsp:cNvSpPr/>
      </dsp:nvSpPr>
      <dsp:spPr>
        <a:xfrm>
          <a:off x="0" y="1554201"/>
          <a:ext cx="10515600" cy="1242935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1AC9442-32D4-4F78-B167-CA336ED12ADF}">
      <dsp:nvSpPr>
        <dsp:cNvPr id="0" name=""/>
        <dsp:cNvSpPr/>
      </dsp:nvSpPr>
      <dsp:spPr>
        <a:xfrm>
          <a:off x="375988" y="1833861"/>
          <a:ext cx="683614" cy="68361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9A9224A-A5D1-4CA9-BDE9-860DE5B7C720}">
      <dsp:nvSpPr>
        <dsp:cNvPr id="0" name=""/>
        <dsp:cNvSpPr/>
      </dsp:nvSpPr>
      <dsp:spPr>
        <a:xfrm>
          <a:off x="1435590" y="1554201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Good for non-linear computations: sign, </a:t>
          </a:r>
          <a:r>
            <a:rPr lang="en-US" sz="2800" kern="1200" err="1"/>
            <a:t>ReLU</a:t>
          </a:r>
          <a:r>
            <a:rPr lang="en-US" sz="2800" kern="1200"/>
            <a:t>; much less computation overhead than HE</a:t>
          </a:r>
        </a:p>
      </dsp:txBody>
      <dsp:txXfrm>
        <a:off x="1435590" y="1554201"/>
        <a:ext cx="9080009" cy="1242935"/>
      </dsp:txXfrm>
    </dsp:sp>
    <dsp:sp modelId="{0F22DE5D-4AB3-48B8-B9A7-DD9E91ABA501}">
      <dsp:nvSpPr>
        <dsp:cNvPr id="0" name=""/>
        <dsp:cNvSpPr/>
      </dsp:nvSpPr>
      <dsp:spPr>
        <a:xfrm>
          <a:off x="0" y="3107870"/>
          <a:ext cx="10515600" cy="1242935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23715D-ED95-4CC1-8F80-724FC2E6D4FC}">
      <dsp:nvSpPr>
        <dsp:cNvPr id="0" name=""/>
        <dsp:cNvSpPr/>
      </dsp:nvSpPr>
      <dsp:spPr>
        <a:xfrm>
          <a:off x="375988" y="3387531"/>
          <a:ext cx="683614" cy="68361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39E97A-2149-4252-89ED-70BC0E04BC07}">
      <dsp:nvSpPr>
        <dsp:cNvPr id="0" name=""/>
        <dsp:cNvSpPr/>
      </dsp:nvSpPr>
      <dsp:spPr>
        <a:xfrm>
          <a:off x="1435590" y="3107870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Security against semi-honest adversary can be promoted to be secure against malicious adversary</a:t>
          </a:r>
        </a:p>
      </dsp:txBody>
      <dsp:txXfrm>
        <a:off x="1435590" y="3107870"/>
        <a:ext cx="9080009" cy="1242935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39C671-2521-43E7-9BE6-8489064B7993}">
      <dsp:nvSpPr>
        <dsp:cNvPr id="0" name=""/>
        <dsp:cNvSpPr/>
      </dsp:nvSpPr>
      <dsp:spPr>
        <a:xfrm>
          <a:off x="0" y="531"/>
          <a:ext cx="10515600" cy="1243280"/>
        </a:xfrm>
        <a:prstGeom prst="roundRect">
          <a:avLst>
            <a:gd name="adj" fmla="val 10000"/>
          </a:avLst>
        </a:prstGeom>
        <a:solidFill>
          <a:schemeClr val="bg1">
            <a:lumMod val="6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63BB2C7-958C-4B3B-8BBC-723D171621AA}">
      <dsp:nvSpPr>
        <dsp:cNvPr id="0" name=""/>
        <dsp:cNvSpPr/>
      </dsp:nvSpPr>
      <dsp:spPr>
        <a:xfrm>
          <a:off x="376092" y="280269"/>
          <a:ext cx="683804" cy="68380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CC0797B-CB1D-48F6-A791-D809077E115E}">
      <dsp:nvSpPr>
        <dsp:cNvPr id="0" name=""/>
        <dsp:cNvSpPr/>
      </dsp:nvSpPr>
      <dsp:spPr>
        <a:xfrm>
          <a:off x="1435988" y="531"/>
          <a:ext cx="9079611" cy="12432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81" tIns="131581" rIns="131581" bIns="131581" numCol="1" spcCol="1270" anchor="ctr" anchorCtr="0">
          <a:noAutofit/>
        </a:bodyPr>
        <a:lstStyle/>
        <a:p>
          <a:pPr marL="0" lvl="0" indent="0" algn="l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Communication complexity: number of ciphertexts sent proportional to the size of the circuit</a:t>
          </a:r>
        </a:p>
      </dsp:txBody>
      <dsp:txXfrm>
        <a:off x="1435988" y="531"/>
        <a:ext cx="9079611" cy="1243280"/>
      </dsp:txXfrm>
    </dsp:sp>
    <dsp:sp modelId="{F3D642EF-588C-4E8F-A26E-4F49F1B43926}">
      <dsp:nvSpPr>
        <dsp:cNvPr id="0" name=""/>
        <dsp:cNvSpPr/>
      </dsp:nvSpPr>
      <dsp:spPr>
        <a:xfrm>
          <a:off x="0" y="1554631"/>
          <a:ext cx="10515600" cy="1243280"/>
        </a:xfrm>
        <a:prstGeom prst="roundRect">
          <a:avLst>
            <a:gd name="adj" fmla="val 10000"/>
          </a:avLst>
        </a:prstGeom>
        <a:solidFill>
          <a:schemeClr val="bg1">
            <a:lumMod val="6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6D25B55-C13D-4FE9-A13D-478D90C00B44}">
      <dsp:nvSpPr>
        <dsp:cNvPr id="0" name=""/>
        <dsp:cNvSpPr/>
      </dsp:nvSpPr>
      <dsp:spPr>
        <a:xfrm>
          <a:off x="376092" y="1834369"/>
          <a:ext cx="683804" cy="68380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11FA0E-DE47-4607-B84F-C8BE7B413C53}">
      <dsp:nvSpPr>
        <dsp:cNvPr id="0" name=""/>
        <dsp:cNvSpPr/>
      </dsp:nvSpPr>
      <dsp:spPr>
        <a:xfrm>
          <a:off x="1435988" y="1554631"/>
          <a:ext cx="9079611" cy="12432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81" tIns="131581" rIns="131581" bIns="131581" numCol="1" spcCol="1270" anchor="ctr" anchorCtr="0">
          <a:noAutofit/>
        </a:bodyPr>
        <a:lstStyle/>
        <a:p>
          <a:pPr marL="0" lvl="0" indent="0" algn="l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Bottleneck: Deep neural networks require more rounds of protocols</a:t>
          </a:r>
        </a:p>
      </dsp:txBody>
      <dsp:txXfrm>
        <a:off x="1435988" y="1554631"/>
        <a:ext cx="9079611" cy="1243280"/>
      </dsp:txXfrm>
    </dsp:sp>
    <dsp:sp modelId="{0824F73D-60F7-48AB-AEF7-253A15B9E2CA}">
      <dsp:nvSpPr>
        <dsp:cNvPr id="0" name=""/>
        <dsp:cNvSpPr/>
      </dsp:nvSpPr>
      <dsp:spPr>
        <a:xfrm>
          <a:off x="0" y="3108732"/>
          <a:ext cx="10515600" cy="1243280"/>
        </a:xfrm>
        <a:prstGeom prst="roundRect">
          <a:avLst>
            <a:gd name="adj" fmla="val 10000"/>
          </a:avLst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3DB8337-491D-4911-B179-3DAA1DCFF2E1}">
      <dsp:nvSpPr>
        <dsp:cNvPr id="0" name=""/>
        <dsp:cNvSpPr/>
      </dsp:nvSpPr>
      <dsp:spPr>
        <a:xfrm>
          <a:off x="376092" y="3388470"/>
          <a:ext cx="683804" cy="68380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53AC0AD-B1D5-47F7-9334-8A04C795C90E}">
      <dsp:nvSpPr>
        <dsp:cNvPr id="0" name=""/>
        <dsp:cNvSpPr/>
      </dsp:nvSpPr>
      <dsp:spPr>
        <a:xfrm>
          <a:off x="1435988" y="3108732"/>
          <a:ext cx="9079611" cy="12432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81" tIns="131581" rIns="131581" bIns="131581" numCol="1" spcCol="1270" anchor="ctr" anchorCtr="0">
          <a:noAutofit/>
        </a:bodyPr>
        <a:lstStyle/>
        <a:p>
          <a:pPr marL="0" lvl="0" indent="0" algn="l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Conversion of linear operations to </a:t>
          </a:r>
          <a:r>
            <a:rPr lang="en-US" sz="2800" kern="1200" err="1"/>
            <a:t>boolean</a:t>
          </a:r>
          <a:r>
            <a:rPr lang="en-US" sz="2800" kern="1200"/>
            <a:t> circuits is expensive compared to HE</a:t>
          </a:r>
        </a:p>
      </dsp:txBody>
      <dsp:txXfrm>
        <a:off x="1435988" y="3108732"/>
        <a:ext cx="9079611" cy="124328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578D4E-BEB8-421A-B2A5-87AB61573BE2}">
      <dsp:nvSpPr>
        <dsp:cNvPr id="0" name=""/>
        <dsp:cNvSpPr/>
      </dsp:nvSpPr>
      <dsp:spPr>
        <a:xfrm>
          <a:off x="0" y="502"/>
          <a:ext cx="6513603" cy="692284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4E33E0D-0175-47DB-A374-C32475E0ECB4}">
      <dsp:nvSpPr>
        <dsp:cNvPr id="0" name=""/>
        <dsp:cNvSpPr/>
      </dsp:nvSpPr>
      <dsp:spPr>
        <a:xfrm>
          <a:off x="209416" y="156266"/>
          <a:ext cx="380756" cy="38075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B58C6D-FE70-4CDD-9B96-CCDBC2C7E72E}">
      <dsp:nvSpPr>
        <dsp:cNvPr id="0" name=""/>
        <dsp:cNvSpPr/>
      </dsp:nvSpPr>
      <dsp:spPr>
        <a:xfrm>
          <a:off x="799588" y="502"/>
          <a:ext cx="5714015" cy="6922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3267" tIns="73267" rIns="73267" bIns="73267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Motivation: secure MPC; differential privacy</a:t>
          </a:r>
        </a:p>
      </dsp:txBody>
      <dsp:txXfrm>
        <a:off x="799588" y="502"/>
        <a:ext cx="5714015" cy="692284"/>
      </dsp:txXfrm>
    </dsp:sp>
    <dsp:sp modelId="{84D06A21-53F9-4318-8D63-60BE9FC03C13}">
      <dsp:nvSpPr>
        <dsp:cNvPr id="0" name=""/>
        <dsp:cNvSpPr/>
      </dsp:nvSpPr>
      <dsp:spPr>
        <a:xfrm>
          <a:off x="0" y="865858"/>
          <a:ext cx="6513603" cy="692284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D24F644-7DDE-4D88-920D-A164733AF564}">
      <dsp:nvSpPr>
        <dsp:cNvPr id="0" name=""/>
        <dsp:cNvSpPr/>
      </dsp:nvSpPr>
      <dsp:spPr>
        <a:xfrm>
          <a:off x="209416" y="1021622"/>
          <a:ext cx="380756" cy="380756"/>
        </a:xfrm>
        <a:prstGeom prst="rect">
          <a:avLst/>
        </a:prstGeom>
        <a:solidFill>
          <a:schemeClr val="bg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3578E9-6EB7-4BBB-B908-1105A6377B97}">
      <dsp:nvSpPr>
        <dsp:cNvPr id="0" name=""/>
        <dsp:cNvSpPr/>
      </dsp:nvSpPr>
      <dsp:spPr>
        <a:xfrm>
          <a:off x="799588" y="865858"/>
          <a:ext cx="5714015" cy="6922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3267" tIns="73267" rIns="73267" bIns="73267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Motivation: NN  secure MPC; NN with differential privacy</a:t>
          </a:r>
        </a:p>
      </dsp:txBody>
      <dsp:txXfrm>
        <a:off x="799588" y="865858"/>
        <a:ext cx="5714015" cy="692284"/>
      </dsp:txXfrm>
    </dsp:sp>
    <dsp:sp modelId="{690627CB-F761-47EB-84B3-F8F1DBE8CC41}">
      <dsp:nvSpPr>
        <dsp:cNvPr id="0" name=""/>
        <dsp:cNvSpPr/>
      </dsp:nvSpPr>
      <dsp:spPr>
        <a:xfrm>
          <a:off x="0" y="1731214"/>
          <a:ext cx="6513603" cy="692284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080864E-461A-4830-817D-ED606106FA31}">
      <dsp:nvSpPr>
        <dsp:cNvPr id="0" name=""/>
        <dsp:cNvSpPr/>
      </dsp:nvSpPr>
      <dsp:spPr>
        <a:xfrm>
          <a:off x="209416" y="1886978"/>
          <a:ext cx="380756" cy="38075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2A1E21-F6E6-454B-80EA-202783DD40F4}">
      <dsp:nvSpPr>
        <dsp:cNvPr id="0" name=""/>
        <dsp:cNvSpPr/>
      </dsp:nvSpPr>
      <dsp:spPr>
        <a:xfrm>
          <a:off x="799588" y="1731214"/>
          <a:ext cx="5714015" cy="6922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3267" tIns="73267" rIns="73267" bIns="73267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Intro: MPC : </a:t>
          </a:r>
          <a:r>
            <a:rPr lang="en-US" sz="1600" kern="1200">
              <a:latin typeface="Calibri Light" panose="020F0302020204030204"/>
            </a:rPr>
            <a:t>definition</a:t>
          </a:r>
        </a:p>
      </dsp:txBody>
      <dsp:txXfrm>
        <a:off x="799588" y="1731214"/>
        <a:ext cx="5714015" cy="692284"/>
      </dsp:txXfrm>
    </dsp:sp>
    <dsp:sp modelId="{182CD678-C71A-4F71-AC35-05C1AD680B4E}">
      <dsp:nvSpPr>
        <dsp:cNvPr id="0" name=""/>
        <dsp:cNvSpPr/>
      </dsp:nvSpPr>
      <dsp:spPr>
        <a:xfrm>
          <a:off x="0" y="2596570"/>
          <a:ext cx="6513603" cy="692284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ECB5F6F-265B-4938-A9BE-7C83696BB70E}">
      <dsp:nvSpPr>
        <dsp:cNvPr id="0" name=""/>
        <dsp:cNvSpPr/>
      </dsp:nvSpPr>
      <dsp:spPr>
        <a:xfrm>
          <a:off x="209416" y="2752334"/>
          <a:ext cx="380756" cy="380756"/>
        </a:xfrm>
        <a:prstGeom prst="rect">
          <a:avLst/>
        </a:prstGeom>
        <a:solidFill>
          <a:schemeClr val="bg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291F9E1-1D42-44B4-9C7D-A5160C8BBE5B}">
      <dsp:nvSpPr>
        <dsp:cNvPr id="0" name=""/>
        <dsp:cNvSpPr/>
      </dsp:nvSpPr>
      <dsp:spPr>
        <a:xfrm>
          <a:off x="799588" y="2596570"/>
          <a:ext cx="5714015" cy="6922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3267" tIns="73267" rIns="73267" bIns="73267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NN with MPC</a:t>
          </a:r>
          <a:r>
            <a:rPr lang="en-US" sz="1600" kern="1200">
              <a:latin typeface="Calibri Light" panose="020F0302020204030204"/>
            </a:rPr>
            <a:t> Methods</a:t>
          </a:r>
          <a:r>
            <a:rPr lang="en-US" sz="1600" kern="1200"/>
            <a:t>: secret sharing; homomorphic</a:t>
          </a:r>
          <a:r>
            <a:rPr lang="en-US" sz="1600" kern="1200">
              <a:latin typeface="Calibri Light" panose="020F0302020204030204"/>
            </a:rPr>
            <a:t> encryption</a:t>
          </a:r>
          <a:r>
            <a:rPr lang="en-US" sz="1600" kern="1200"/>
            <a:t>; garbled </a:t>
          </a:r>
          <a:r>
            <a:rPr lang="en-US" sz="1600" kern="1200">
              <a:latin typeface="Calibri Light" panose="020F0302020204030204"/>
            </a:rPr>
            <a:t>circuits</a:t>
          </a:r>
          <a:r>
            <a:rPr lang="en-US" sz="1600" kern="1200"/>
            <a:t>. </a:t>
          </a:r>
        </a:p>
      </dsp:txBody>
      <dsp:txXfrm>
        <a:off x="799588" y="2596570"/>
        <a:ext cx="5714015" cy="692284"/>
      </dsp:txXfrm>
    </dsp:sp>
    <dsp:sp modelId="{918E366C-45FA-4B63-8830-14550D3D3205}">
      <dsp:nvSpPr>
        <dsp:cNvPr id="0" name=""/>
        <dsp:cNvSpPr/>
      </dsp:nvSpPr>
      <dsp:spPr>
        <a:xfrm>
          <a:off x="0" y="3461926"/>
          <a:ext cx="6513603" cy="692284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CF9855-081A-47EF-A547-F51399E46792}">
      <dsp:nvSpPr>
        <dsp:cNvPr id="0" name=""/>
        <dsp:cNvSpPr/>
      </dsp:nvSpPr>
      <dsp:spPr>
        <a:xfrm>
          <a:off x="209416" y="3617690"/>
          <a:ext cx="380756" cy="38075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54569F4-86C2-4E0F-BF07-32AA99CCE0F0}">
      <dsp:nvSpPr>
        <dsp:cNvPr id="0" name=""/>
        <dsp:cNvSpPr/>
      </dsp:nvSpPr>
      <dsp:spPr>
        <a:xfrm>
          <a:off x="799588" y="3461926"/>
          <a:ext cx="5714015" cy="6922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3267" tIns="73267" rIns="73267" bIns="73267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High level ideas in DeepSecure and Garbled NN</a:t>
          </a:r>
        </a:p>
      </dsp:txBody>
      <dsp:txXfrm>
        <a:off x="799588" y="3461926"/>
        <a:ext cx="5714015" cy="692284"/>
      </dsp:txXfrm>
    </dsp:sp>
    <dsp:sp modelId="{A02D0A38-12DF-43A6-806B-05355C5C59F2}">
      <dsp:nvSpPr>
        <dsp:cNvPr id="0" name=""/>
        <dsp:cNvSpPr/>
      </dsp:nvSpPr>
      <dsp:spPr>
        <a:xfrm>
          <a:off x="0" y="4327282"/>
          <a:ext cx="6513603" cy="692284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D40AB5-69B2-4D2C-AC77-78F8E4BFA2FF}">
      <dsp:nvSpPr>
        <dsp:cNvPr id="0" name=""/>
        <dsp:cNvSpPr/>
      </dsp:nvSpPr>
      <dsp:spPr>
        <a:xfrm>
          <a:off x="209416" y="4483046"/>
          <a:ext cx="380756" cy="38075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1C3FA2-8C21-4782-B729-4A42804DFCB5}">
      <dsp:nvSpPr>
        <dsp:cNvPr id="0" name=""/>
        <dsp:cNvSpPr/>
      </dsp:nvSpPr>
      <dsp:spPr>
        <a:xfrm>
          <a:off x="799588" y="4327282"/>
          <a:ext cx="5714015" cy="6922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3267" tIns="73267" rIns="73267" bIns="73267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Comparison of performances in past works</a:t>
          </a:r>
        </a:p>
      </dsp:txBody>
      <dsp:txXfrm>
        <a:off x="799588" y="4327282"/>
        <a:ext cx="5714015" cy="692284"/>
      </dsp:txXfrm>
    </dsp:sp>
    <dsp:sp modelId="{FFE830DA-377E-444D-9A58-55A87CB5C8D1}">
      <dsp:nvSpPr>
        <dsp:cNvPr id="0" name=""/>
        <dsp:cNvSpPr/>
      </dsp:nvSpPr>
      <dsp:spPr>
        <a:xfrm>
          <a:off x="0" y="5192638"/>
          <a:ext cx="6513603" cy="692284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6F58740-EA68-4DE8-8D31-CC13EB179BAC}">
      <dsp:nvSpPr>
        <dsp:cNvPr id="0" name=""/>
        <dsp:cNvSpPr/>
      </dsp:nvSpPr>
      <dsp:spPr>
        <a:xfrm>
          <a:off x="209416" y="5348402"/>
          <a:ext cx="380756" cy="380756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614C39-1A81-4535-8267-58C0F215A755}">
      <dsp:nvSpPr>
        <dsp:cNvPr id="0" name=""/>
        <dsp:cNvSpPr/>
      </dsp:nvSpPr>
      <dsp:spPr>
        <a:xfrm>
          <a:off x="799588" y="5192638"/>
          <a:ext cx="5714015" cy="6922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3267" tIns="73267" rIns="73267" bIns="73267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Brief overview on NN with differential privacy</a:t>
          </a:r>
        </a:p>
      </dsp:txBody>
      <dsp:txXfrm>
        <a:off x="799588" y="5192638"/>
        <a:ext cx="5714015" cy="692284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B6AEA9A-C1C7-4E16-A060-382BA6B6EAC9}">
      <dsp:nvSpPr>
        <dsp:cNvPr id="0" name=""/>
        <dsp:cNvSpPr/>
      </dsp:nvSpPr>
      <dsp:spPr>
        <a:xfrm>
          <a:off x="0" y="78612"/>
          <a:ext cx="6513603" cy="184604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Now we go beyond 2-party computation</a:t>
          </a:r>
        </a:p>
      </dsp:txBody>
      <dsp:txXfrm>
        <a:off x="90116" y="168728"/>
        <a:ext cx="6333371" cy="1665808"/>
      </dsp:txXfrm>
    </dsp:sp>
    <dsp:sp modelId="{5C0ACD2F-A15A-409F-99C2-4EC4D4391091}">
      <dsp:nvSpPr>
        <dsp:cNvPr id="0" name=""/>
        <dsp:cNvSpPr/>
      </dsp:nvSpPr>
      <dsp:spPr>
        <a:xfrm>
          <a:off x="0" y="2019692"/>
          <a:ext cx="6513603" cy="1846040"/>
        </a:xfrm>
        <a:prstGeom prst="round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>
              <a:latin typeface="Calibri Light" panose="020F0302020204030204"/>
            </a:rPr>
            <a:t>Secure Function Evaluation</a:t>
          </a:r>
          <a:r>
            <a:rPr lang="en-US" sz="3300" kern="1200"/>
            <a:t> can be extended to more than 2-party</a:t>
          </a:r>
          <a:r>
            <a:rPr lang="en-US" sz="3300" kern="1200">
              <a:latin typeface="Calibri Light" panose="020F0302020204030204"/>
            </a:rPr>
            <a:t> [GWV87]</a:t>
          </a:r>
          <a:endParaRPr lang="en-US" sz="3300" kern="1200"/>
        </a:p>
      </dsp:txBody>
      <dsp:txXfrm>
        <a:off x="90116" y="2109808"/>
        <a:ext cx="6333371" cy="1665808"/>
      </dsp:txXfrm>
    </dsp:sp>
    <dsp:sp modelId="{8D4CF3A9-58D9-4DE7-81BB-76152EF4BDB8}">
      <dsp:nvSpPr>
        <dsp:cNvPr id="0" name=""/>
        <dsp:cNvSpPr/>
      </dsp:nvSpPr>
      <dsp:spPr>
        <a:xfrm>
          <a:off x="0" y="3960773"/>
          <a:ext cx="6513603" cy="184604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But is there a method that requires less communication </a:t>
          </a:r>
          <a:r>
            <a:rPr lang="en-US" sz="3300" kern="1200">
              <a:latin typeface="Calibri Light" panose="020F0302020204030204"/>
            </a:rPr>
            <a:t>among</a:t>
          </a:r>
          <a:r>
            <a:rPr lang="en-US" sz="3300" kern="1200"/>
            <a:t> the participants?</a:t>
          </a:r>
        </a:p>
      </dsp:txBody>
      <dsp:txXfrm>
        <a:off x="90116" y="4050889"/>
        <a:ext cx="6333371" cy="166580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B709CB-23DE-4C9D-BE5B-070C0129F9BF}" type="datetimeFigureOut">
              <a:rPr lang="en-US" smtClean="0"/>
              <a:t>11/23/19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705B7A-C994-4A95-B42B-967353F470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9759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705B7A-C994-4A95-B42B-967353F470F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5117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705B7A-C994-4A95-B42B-967353F470F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6413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705B7A-C994-4A95-B42B-967353F470F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3144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705B7A-C994-4A95-B42B-967353F470F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4573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705B7A-C994-4A95-B42B-967353F470F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1388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Introduce earlier and recall 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705B7A-C994-4A95-B42B-967353F470F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82612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Add accuracy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705B7A-C994-4A95-B42B-967353F470F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8140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56888-51F4-48AB-BBBF-76AB0B9A4F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DFB4C4-35D1-411B-AE89-0DF8E64713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375E54-169B-4524-8C93-DDC64F219D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AE881C-8078-407C-8C30-039EB2F29005}" type="datetimeFigureOut">
              <a:rPr lang="en-US" smtClean="0"/>
              <a:t>11/23/19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A71BED-3E4E-4325-881F-49EB465540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1E0F6D-DE79-414E-A316-A1667C7E1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57ADE-330C-4F7D-B1AA-F734A1DD72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9508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A21004-3113-492C-BD61-298F9D6FD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ABA14A-578A-49E8-9C44-7BBB95840F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E0AF7C-7FF8-43AC-8384-92BB07FEB3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AE881C-8078-407C-8C30-039EB2F29005}" type="datetimeFigureOut">
              <a:rPr lang="en-US" smtClean="0"/>
              <a:t>11/23/19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E1E959-5D0C-4F84-9F89-CB2D793D51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C300DD-0537-418D-B23C-5A8418FA4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57ADE-330C-4F7D-B1AA-F734A1DD72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9651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00C34AA-F1A8-4D95-8CF3-BBACC0B0CB9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924AB1-DCA5-4A36-9505-2F4DEE34A5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B68A1F-5F82-4250-A7BD-C49AE0B900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AE881C-8078-407C-8C30-039EB2F29005}" type="datetimeFigureOut">
              <a:rPr lang="en-US" smtClean="0"/>
              <a:t>11/23/19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5F45C8-99C8-4707-9767-0A07537400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47202D-867B-4336-80F5-D827254645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57ADE-330C-4F7D-B1AA-F734A1DD72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4673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5248B-93C8-4C4C-A5B8-DB32B8AC7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45C627-95DC-4049-9D4D-E50F0F991F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566B0B-1DE4-4037-B767-C977B48CD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AE881C-8078-407C-8C30-039EB2F29005}" type="datetimeFigureOut">
              <a:rPr lang="en-US" smtClean="0"/>
              <a:t>11/23/19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E40182-C6F6-4B3F-BB9A-F4C8A0644D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AD5D7D-94CA-4C31-9858-4B7CB28FF6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57ADE-330C-4F7D-B1AA-F734A1DD72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1440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4E7A47-0881-4F60-8ACC-02C3B607CD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0FB399-DDC4-4F54-9E07-C67C0F7AEF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C93A27-DBCC-43C0-8BA8-278672ADA0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AE881C-8078-407C-8C30-039EB2F29005}" type="datetimeFigureOut">
              <a:rPr lang="en-US" smtClean="0"/>
              <a:t>11/23/19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DA3220-9BC7-4A0F-8A85-8085E7D290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4BC636-E666-4D67-9D2C-AB686D4D7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57ADE-330C-4F7D-B1AA-F734A1DD72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3305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579EB-A934-4382-8B31-CAB44F90DA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F7810A-BF13-4716-BCD4-D92F4C7F0C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52E57F-86F0-4BFE-9E4D-E590CDF1A1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329D98-3298-4912-912A-25F3DEC03C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AE881C-8078-407C-8C30-039EB2F29005}" type="datetimeFigureOut">
              <a:rPr lang="en-US" smtClean="0"/>
              <a:t>11/23/19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B391D6-9BCF-4389-B071-B6D8CA2D0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264859-177D-4067-B5E6-CC7FFAA6A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57ADE-330C-4F7D-B1AA-F734A1DD72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0547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08218-15A6-4E64-B77A-2A87088419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844FD1-198A-40A9-8872-57A7DAF35A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D7721E-271F-475E-A327-306E46FC32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9650E9C-13B5-4405-A3BF-93E80D56EC8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587F7FD-D17B-4028-BB14-01703E8E2F9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AB77A63-7B08-43EB-92B5-D3DEC89359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AE881C-8078-407C-8C30-039EB2F29005}" type="datetimeFigureOut">
              <a:rPr lang="en-US" smtClean="0"/>
              <a:t>11/23/19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CFDCFDE-2530-4C5C-ABA4-15B9D0731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07C9245-8F68-470B-852C-55A0A596E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57ADE-330C-4F7D-B1AA-F734A1DD72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7626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710756-E8C6-4BB9-BF55-31F9B68713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D159F44-9EC9-49CE-8A9E-01BD674E78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AE881C-8078-407C-8C30-039EB2F29005}" type="datetimeFigureOut">
              <a:rPr lang="en-US" smtClean="0"/>
              <a:t>11/23/19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8BB1BE-8156-4B71-96A7-E22A288E93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72179D-131A-44EF-A8B9-C34EC65E77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57ADE-330C-4F7D-B1AA-F734A1DD72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4554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748EBAE-B802-4F7D-9130-03EE07972A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AE881C-8078-407C-8C30-039EB2F29005}" type="datetimeFigureOut">
              <a:rPr lang="en-US" smtClean="0"/>
              <a:t>11/23/19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168F02-AB38-4011-B751-BF13868F34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D99B4D-65A4-4CC2-83C5-CDBD3E2B2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57ADE-330C-4F7D-B1AA-F734A1DD72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2967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38BDD-0CD5-468E-94FB-6BB024F76A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782AA4-2C2A-4BD5-BB4A-57A16E0041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173810-8639-49B7-97FF-EC6C5754ED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8294BC-B59F-4E50-913C-8B61F10B05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AE881C-8078-407C-8C30-039EB2F29005}" type="datetimeFigureOut">
              <a:rPr lang="en-US" smtClean="0"/>
              <a:t>11/23/19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22CE5D-3529-456B-AA4C-618673EEF7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E1865D-6609-421E-96B0-A81EE8BD9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57ADE-330C-4F7D-B1AA-F734A1DD72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6978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20581-9DB0-46C9-AB84-709572137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0952C14-4817-4183-880C-A068CC5BF4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6DA817-A801-4EFF-AC43-6B97406519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CA7E87-E33F-4C65-B272-5266AAE485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AE881C-8078-407C-8C30-039EB2F29005}" type="datetimeFigureOut">
              <a:rPr lang="en-US" smtClean="0"/>
              <a:t>11/23/19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09A6BE-95F2-4280-8880-44F5124389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072F31-5AC1-47FF-98B0-31D91DA0C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57ADE-330C-4F7D-B1AA-F734A1DD72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37463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61C7D78-9E86-4CF2-ABEC-2E38972103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356EA0-B482-4367-839D-2B936BDBB9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90E2CE-85F4-4740-9512-50C6F84D04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AE881C-8078-407C-8C30-039EB2F29005}" type="datetimeFigureOut">
              <a:rPr lang="en-US" smtClean="0"/>
              <a:t>11/23/19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A4CBE2-D790-4678-A010-86FF59F901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6B0E9E-E886-4541-B809-1BE737DF11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757ADE-330C-4F7D-B1AA-F734A1DD72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8130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21.png"/><Relationship Id="rId7" Type="http://schemas.openxmlformats.org/officeDocument/2006/relationships/image" Target="../media/image34.png"/><Relationship Id="rId12" Type="http://schemas.openxmlformats.org/officeDocument/2006/relationships/image" Target="../media/image38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openxmlformats.org/officeDocument/2006/relationships/image" Target="../media/image37.png"/><Relationship Id="rId5" Type="http://schemas.openxmlformats.org/officeDocument/2006/relationships/image" Target="../media/image32.png"/><Relationship Id="rId10" Type="http://schemas.openxmlformats.org/officeDocument/2006/relationships/image" Target="../media/image27.png"/><Relationship Id="rId4" Type="http://schemas.openxmlformats.org/officeDocument/2006/relationships/image" Target="../media/image36.png"/><Relationship Id="rId9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13" Type="http://schemas.openxmlformats.org/officeDocument/2006/relationships/image" Target="../media/image47.png"/><Relationship Id="rId18" Type="http://schemas.openxmlformats.org/officeDocument/2006/relationships/image" Target="../media/image52.png"/><Relationship Id="rId3" Type="http://schemas.openxmlformats.org/officeDocument/2006/relationships/diagramLayout" Target="../diagrams/layout2.xml"/><Relationship Id="rId7" Type="http://schemas.openxmlformats.org/officeDocument/2006/relationships/diagramData" Target="../diagrams/data3.xml"/><Relationship Id="rId12" Type="http://schemas.openxmlformats.org/officeDocument/2006/relationships/image" Target="../media/image46.png"/><Relationship Id="rId17" Type="http://schemas.openxmlformats.org/officeDocument/2006/relationships/image" Target="../media/image51.png"/><Relationship Id="rId2" Type="http://schemas.openxmlformats.org/officeDocument/2006/relationships/diagramData" Target="../diagrams/data2.xml"/><Relationship Id="rId16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11" Type="http://schemas.openxmlformats.org/officeDocument/2006/relationships/image" Target="../media/image45.png"/><Relationship Id="rId5" Type="http://schemas.openxmlformats.org/officeDocument/2006/relationships/diagramColors" Target="../diagrams/colors2.xml"/><Relationship Id="rId15" Type="http://schemas.openxmlformats.org/officeDocument/2006/relationships/image" Target="../media/image49.png"/><Relationship Id="rId10" Type="http://schemas.openxmlformats.org/officeDocument/2006/relationships/diagramColors" Target="../diagrams/colors2.xml"/><Relationship Id="rId19" Type="http://schemas.openxmlformats.org/officeDocument/2006/relationships/image" Target="../media/image53.png"/><Relationship Id="rId4" Type="http://schemas.openxmlformats.org/officeDocument/2006/relationships/diagramQuickStyle" Target="../diagrams/quickStyle2.xml"/><Relationship Id="rId9" Type="http://schemas.openxmlformats.org/officeDocument/2006/relationships/diagramQuickStyle" Target="../diagrams/quickStyle2.xml"/><Relationship Id="rId14" Type="http://schemas.openxmlformats.org/officeDocument/2006/relationships/image" Target="../media/image4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/><Relationship Id="rId13" Type="http://schemas.openxmlformats.org/officeDocument/2006/relationships/image" Target="../media/image47.png"/><Relationship Id="rId18" Type="http://schemas.openxmlformats.org/officeDocument/2006/relationships/image" Target="../media/image52.png"/><Relationship Id="rId3" Type="http://schemas.openxmlformats.org/officeDocument/2006/relationships/diagramLayout" Target="../diagrams/layout3.xml"/><Relationship Id="rId21" Type="http://schemas.openxmlformats.org/officeDocument/2006/relationships/image" Target="../media/image39.svg"/><Relationship Id="rId7" Type="http://schemas.openxmlformats.org/officeDocument/2006/relationships/diagramData" Target="../diagrams/data5.xml"/><Relationship Id="rId12" Type="http://schemas.openxmlformats.org/officeDocument/2006/relationships/image" Target="../media/image46.png"/><Relationship Id="rId17" Type="http://schemas.openxmlformats.org/officeDocument/2006/relationships/image" Target="../media/image51.png"/><Relationship Id="rId2" Type="http://schemas.openxmlformats.org/officeDocument/2006/relationships/diagramData" Target="../diagrams/data4.xml"/><Relationship Id="rId16" Type="http://schemas.openxmlformats.org/officeDocument/2006/relationships/image" Target="../media/image50.png"/><Relationship Id="rId20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11" Type="http://schemas.openxmlformats.org/officeDocument/2006/relationships/image" Target="../media/image56.png"/><Relationship Id="rId5" Type="http://schemas.openxmlformats.org/officeDocument/2006/relationships/diagramColors" Target="../diagrams/colors3.xml"/><Relationship Id="rId15" Type="http://schemas.openxmlformats.org/officeDocument/2006/relationships/image" Target="../media/image49.png"/><Relationship Id="rId10" Type="http://schemas.openxmlformats.org/officeDocument/2006/relationships/diagramColors" Target="../diagrams/colors3.xml"/><Relationship Id="rId19" Type="http://schemas.openxmlformats.org/officeDocument/2006/relationships/image" Target="../media/image53.png"/><Relationship Id="rId4" Type="http://schemas.openxmlformats.org/officeDocument/2006/relationships/diagramQuickStyle" Target="../diagrams/quickStyle3.xml"/><Relationship Id="rId9" Type="http://schemas.openxmlformats.org/officeDocument/2006/relationships/diagramQuickStyle" Target="../diagrams/quickStyle3.xml"/><Relationship Id="rId14" Type="http://schemas.openxmlformats.org/officeDocument/2006/relationships/image" Target="../media/image4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4.xml"/><Relationship Id="rId13" Type="http://schemas.openxmlformats.org/officeDocument/2006/relationships/image" Target="../media/image47.png"/><Relationship Id="rId18" Type="http://schemas.openxmlformats.org/officeDocument/2006/relationships/image" Target="../media/image52.png"/><Relationship Id="rId3" Type="http://schemas.openxmlformats.org/officeDocument/2006/relationships/diagramLayout" Target="../diagrams/layout4.xml"/><Relationship Id="rId21" Type="http://schemas.openxmlformats.org/officeDocument/2006/relationships/image" Target="../media/image39.svg"/><Relationship Id="rId7" Type="http://schemas.openxmlformats.org/officeDocument/2006/relationships/diagramData" Target="../diagrams/data7.xml"/><Relationship Id="rId12" Type="http://schemas.openxmlformats.org/officeDocument/2006/relationships/image" Target="../media/image46.png"/><Relationship Id="rId17" Type="http://schemas.openxmlformats.org/officeDocument/2006/relationships/image" Target="../media/image51.png"/><Relationship Id="rId2" Type="http://schemas.openxmlformats.org/officeDocument/2006/relationships/diagramData" Target="../diagrams/data6.xml"/><Relationship Id="rId16" Type="http://schemas.openxmlformats.org/officeDocument/2006/relationships/image" Target="../media/image50.png"/><Relationship Id="rId20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11" Type="http://schemas.openxmlformats.org/officeDocument/2006/relationships/image" Target="../media/image59.png"/><Relationship Id="rId5" Type="http://schemas.openxmlformats.org/officeDocument/2006/relationships/diagramColors" Target="../diagrams/colors4.xml"/><Relationship Id="rId15" Type="http://schemas.openxmlformats.org/officeDocument/2006/relationships/image" Target="../media/image49.png"/><Relationship Id="rId23" Type="http://schemas.openxmlformats.org/officeDocument/2006/relationships/image" Target="../media/image41.svg"/><Relationship Id="rId10" Type="http://schemas.openxmlformats.org/officeDocument/2006/relationships/diagramColors" Target="../diagrams/colors4.xml"/><Relationship Id="rId19" Type="http://schemas.openxmlformats.org/officeDocument/2006/relationships/image" Target="../media/image53.png"/><Relationship Id="rId4" Type="http://schemas.openxmlformats.org/officeDocument/2006/relationships/diagramQuickStyle" Target="../diagrams/quickStyle4.xml"/><Relationship Id="rId9" Type="http://schemas.openxmlformats.org/officeDocument/2006/relationships/diagramQuickStyle" Target="../diagrams/quickStyle4.xml"/><Relationship Id="rId14" Type="http://schemas.openxmlformats.org/officeDocument/2006/relationships/image" Target="../media/image48.png"/><Relationship Id="rId22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microsoft.com/office/2007/relationships/hdphoto" Target="../media/hdphoto2.wdp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42.png"/><Relationship Id="rId4" Type="http://schemas.openxmlformats.org/officeDocument/2006/relationships/image" Target="../media/image4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54.png"/><Relationship Id="rId4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jpeg"/><Relationship Id="rId4" Type="http://schemas.openxmlformats.org/officeDocument/2006/relationships/image" Target="../media/image5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eprint.iacr.org/2019/338.pdf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eprint.iacr.org/2019/338.pdf" TargetMode="External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print.iacr.org/2019/338.pdf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print.iacr.org/2019/338.pdf" TargetMode="External"/><Relationship Id="rId4" Type="http://schemas.openxmlformats.org/officeDocument/2006/relationships/image" Target="../media/image8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sv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7" Type="http://schemas.openxmlformats.org/officeDocument/2006/relationships/image" Target="../media/image77.sv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svg"/><Relationship Id="rId4" Type="http://schemas.openxmlformats.org/officeDocument/2006/relationships/image" Target="../media/image74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svg"/><Relationship Id="rId3" Type="http://schemas.openxmlformats.org/officeDocument/2006/relationships/image" Target="../media/image78.png"/><Relationship Id="rId7" Type="http://schemas.openxmlformats.org/officeDocument/2006/relationships/image" Target="../media/image74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svg"/><Relationship Id="rId3" Type="http://schemas.openxmlformats.org/officeDocument/2006/relationships/image" Target="../media/image103.png"/><Relationship Id="rId7" Type="http://schemas.openxmlformats.org/officeDocument/2006/relationships/image" Target="../media/image76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png"/><Relationship Id="rId5" Type="http://schemas.openxmlformats.org/officeDocument/2006/relationships/image" Target="../media/image75.svg"/><Relationship Id="rId4" Type="http://schemas.openxmlformats.org/officeDocument/2006/relationships/image" Target="../media/image74.png"/><Relationship Id="rId9" Type="http://schemas.openxmlformats.org/officeDocument/2006/relationships/image" Target="../media/image105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106.png"/><Relationship Id="rId7" Type="http://schemas.openxmlformats.org/officeDocument/2006/relationships/image" Target="../media/image108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.png"/><Relationship Id="rId11" Type="http://schemas.openxmlformats.org/officeDocument/2006/relationships/image" Target="../media/image110.png"/><Relationship Id="rId5" Type="http://schemas.openxmlformats.org/officeDocument/2006/relationships/image" Target="../media/image75.svg"/><Relationship Id="rId10" Type="http://schemas.openxmlformats.org/officeDocument/2006/relationships/image" Target="../media/image109.png"/><Relationship Id="rId4" Type="http://schemas.openxmlformats.org/officeDocument/2006/relationships/image" Target="../media/image74.png"/><Relationship Id="rId9" Type="http://schemas.openxmlformats.org/officeDocument/2006/relationships/image" Target="../media/image77.sv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106.png"/><Relationship Id="rId7" Type="http://schemas.openxmlformats.org/officeDocument/2006/relationships/image" Target="../media/image108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.png"/><Relationship Id="rId11" Type="http://schemas.openxmlformats.org/officeDocument/2006/relationships/image" Target="../media/image111.png"/><Relationship Id="rId5" Type="http://schemas.openxmlformats.org/officeDocument/2006/relationships/image" Target="../media/image75.svg"/><Relationship Id="rId10" Type="http://schemas.openxmlformats.org/officeDocument/2006/relationships/image" Target="../media/image109.png"/><Relationship Id="rId4" Type="http://schemas.openxmlformats.org/officeDocument/2006/relationships/image" Target="../media/image74.png"/><Relationship Id="rId9" Type="http://schemas.openxmlformats.org/officeDocument/2006/relationships/image" Target="../media/image77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3" Type="http://schemas.openxmlformats.org/officeDocument/2006/relationships/image" Target="../media/image75.svg"/><Relationship Id="rId7" Type="http://schemas.openxmlformats.org/officeDocument/2006/relationships/image" Target="../media/image113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svg"/><Relationship Id="rId11" Type="http://schemas.openxmlformats.org/officeDocument/2006/relationships/image" Target="../media/image117.png"/><Relationship Id="rId5" Type="http://schemas.openxmlformats.org/officeDocument/2006/relationships/image" Target="../media/image76.png"/><Relationship Id="rId10" Type="http://schemas.openxmlformats.org/officeDocument/2006/relationships/image" Target="../media/image116.png"/><Relationship Id="rId4" Type="http://schemas.openxmlformats.org/officeDocument/2006/relationships/image" Target="../media/image112.png"/><Relationship Id="rId9" Type="http://schemas.openxmlformats.org/officeDocument/2006/relationships/image" Target="../media/image115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svg"/><Relationship Id="rId7" Type="http://schemas.openxmlformats.org/officeDocument/2006/relationships/image" Target="../media/image119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png"/><Relationship Id="rId5" Type="http://schemas.openxmlformats.org/officeDocument/2006/relationships/image" Target="../media/image77.svg"/><Relationship Id="rId4" Type="http://schemas.openxmlformats.org/officeDocument/2006/relationships/image" Target="../media/image76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106.png"/><Relationship Id="rId7" Type="http://schemas.openxmlformats.org/officeDocument/2006/relationships/image" Target="../media/image108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.png"/><Relationship Id="rId11" Type="http://schemas.openxmlformats.org/officeDocument/2006/relationships/image" Target="../media/image120.png"/><Relationship Id="rId5" Type="http://schemas.openxmlformats.org/officeDocument/2006/relationships/image" Target="../media/image75.svg"/><Relationship Id="rId10" Type="http://schemas.openxmlformats.org/officeDocument/2006/relationships/image" Target="../media/image109.png"/><Relationship Id="rId4" Type="http://schemas.openxmlformats.org/officeDocument/2006/relationships/image" Target="../media/image74.png"/><Relationship Id="rId9" Type="http://schemas.openxmlformats.org/officeDocument/2006/relationships/image" Target="../media/image77.sv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106.png"/><Relationship Id="rId7" Type="http://schemas.openxmlformats.org/officeDocument/2006/relationships/image" Target="../media/image108.png"/><Relationship Id="rId12" Type="http://schemas.openxmlformats.org/officeDocument/2006/relationships/image" Target="../media/image122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1.png"/><Relationship Id="rId11" Type="http://schemas.openxmlformats.org/officeDocument/2006/relationships/image" Target="../media/image120.png"/><Relationship Id="rId5" Type="http://schemas.openxmlformats.org/officeDocument/2006/relationships/image" Target="../media/image75.svg"/><Relationship Id="rId10" Type="http://schemas.openxmlformats.org/officeDocument/2006/relationships/image" Target="../media/image109.png"/><Relationship Id="rId4" Type="http://schemas.openxmlformats.org/officeDocument/2006/relationships/image" Target="../media/image74.png"/><Relationship Id="rId9" Type="http://schemas.openxmlformats.org/officeDocument/2006/relationships/image" Target="../media/image77.sv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3" Type="http://schemas.openxmlformats.org/officeDocument/2006/relationships/image" Target="../media/image75.svg"/><Relationship Id="rId7" Type="http://schemas.openxmlformats.org/officeDocument/2006/relationships/image" Target="../media/image113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svg"/><Relationship Id="rId5" Type="http://schemas.openxmlformats.org/officeDocument/2006/relationships/image" Target="../media/image76.png"/><Relationship Id="rId10" Type="http://schemas.openxmlformats.org/officeDocument/2006/relationships/image" Target="../media/image126.png"/><Relationship Id="rId4" Type="http://schemas.openxmlformats.org/officeDocument/2006/relationships/image" Target="../media/image123.png"/><Relationship Id="rId9" Type="http://schemas.openxmlformats.org/officeDocument/2006/relationships/image" Target="../media/image12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13" Type="http://schemas.openxmlformats.org/officeDocument/2006/relationships/image" Target="../media/image131.png"/><Relationship Id="rId3" Type="http://schemas.openxmlformats.org/officeDocument/2006/relationships/slide" Target="slide45.xml"/><Relationship Id="rId7" Type="http://schemas.openxmlformats.org/officeDocument/2006/relationships/image" Target="../media/image129.png"/><Relationship Id="rId12" Type="http://schemas.openxmlformats.org/officeDocument/2006/relationships/slide" Target="slide37.xml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6" Type="http://schemas.openxmlformats.org/officeDocument/2006/relationships/slide" Target="slide42.xml"/><Relationship Id="rId11" Type="http://schemas.openxmlformats.org/officeDocument/2006/relationships/image" Target="../media/image86.png"/><Relationship Id="rId5" Type="http://schemas.openxmlformats.org/officeDocument/2006/relationships/image" Target="../media/image82.png"/><Relationship Id="rId10" Type="http://schemas.openxmlformats.org/officeDocument/2006/relationships/image" Target="../media/image130.png"/><Relationship Id="rId4" Type="http://schemas.openxmlformats.org/officeDocument/2006/relationships/image" Target="../media/image128.png"/><Relationship Id="rId9" Type="http://schemas.openxmlformats.org/officeDocument/2006/relationships/slide" Target="slide3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jpeg"/><Relationship Id="rId2" Type="http://schemas.openxmlformats.org/officeDocument/2006/relationships/image" Target="../media/image143.jpe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0.png"/><Relationship Id="rId13" Type="http://schemas.openxmlformats.org/officeDocument/2006/relationships/image" Target="../media/image28.png"/><Relationship Id="rId3" Type="http://schemas.openxmlformats.org/officeDocument/2006/relationships/image" Target="../media/image180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0.png"/><Relationship Id="rId10" Type="http://schemas.openxmlformats.org/officeDocument/2006/relationships/image" Target="../media/image25.png"/><Relationship Id="rId4" Type="http://schemas.openxmlformats.org/officeDocument/2006/relationships/image" Target="../media/image190.png"/><Relationship Id="rId9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190.png"/><Relationship Id="rId7" Type="http://schemas.openxmlformats.org/officeDocument/2006/relationships/image" Target="../media/image32.png"/><Relationship Id="rId12" Type="http://schemas.openxmlformats.org/officeDocument/2006/relationships/image" Target="../media/image27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26.png"/><Relationship Id="rId5" Type="http://schemas.openxmlformats.org/officeDocument/2006/relationships/image" Target="../media/image21.png"/><Relationship Id="rId10" Type="http://schemas.openxmlformats.org/officeDocument/2006/relationships/image" Target="../media/image35.png"/><Relationship Id="rId4" Type="http://schemas.openxmlformats.org/officeDocument/2006/relationships/image" Target="../media/image30.png"/><Relationship Id="rId9" Type="http://schemas.openxmlformats.org/officeDocument/2006/relationships/image" Target="../media/image3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21.png"/><Relationship Id="rId7" Type="http://schemas.openxmlformats.org/officeDocument/2006/relationships/image" Target="../media/image3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10" Type="http://schemas.openxmlformats.org/officeDocument/2006/relationships/image" Target="../media/image27.png"/><Relationship Id="rId4" Type="http://schemas.openxmlformats.org/officeDocument/2006/relationships/image" Target="../media/image31.png"/><Relationship Id="rId9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092BA-02C6-4E0B-846B-67539B382B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70666" y="1586323"/>
            <a:ext cx="7836589" cy="2482515"/>
          </a:xfrm>
        </p:spPr>
        <p:txBody>
          <a:bodyPr anchor="ctr">
            <a:normAutofit/>
          </a:bodyPr>
          <a:lstStyle/>
          <a:p>
            <a:pPr algn="l"/>
            <a:r>
              <a:rPr lang="en-US" sz="5600"/>
              <a:t>Deep Learning</a:t>
            </a:r>
            <a:br>
              <a:rPr lang="en-US" sz="5600"/>
            </a:br>
            <a:r>
              <a:rPr lang="en-US" sz="5600"/>
              <a:t>with Security and Privacy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CCB2BD-D4F6-4AF1-BE1D-041DA365B2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70667" y="4068838"/>
            <a:ext cx="5293449" cy="1371405"/>
          </a:xfrm>
        </p:spPr>
        <p:txBody>
          <a:bodyPr vert="horz" lIns="91440" tIns="45720" rIns="91440" bIns="45720" rtlCol="0">
            <a:normAutofit/>
          </a:bodyPr>
          <a:lstStyle/>
          <a:p>
            <a:pPr algn="l"/>
            <a:r>
              <a:rPr lang="en-US" err="1">
                <a:latin typeface="+mj-lt"/>
                <a:cs typeface="Calibri"/>
              </a:rPr>
              <a:t>Jiahui</a:t>
            </a:r>
            <a:r>
              <a:rPr lang="en-US">
                <a:latin typeface="+mj-lt"/>
                <a:cs typeface="Calibri"/>
              </a:rPr>
              <a:t> Liu, Luyan Yu</a:t>
            </a:r>
            <a:endParaRPr lang="en-US">
              <a:latin typeface="+mj-lt"/>
            </a:endParaRPr>
          </a:p>
        </p:txBody>
      </p:sp>
      <p:pic>
        <p:nvPicPr>
          <p:cNvPr id="20" name="Graphic 6" descr="Lock">
            <a:extLst>
              <a:ext uri="{FF2B5EF4-FFF2-40B4-BE49-F238E27FC236}">
                <a16:creationId xmlns:a16="http://schemas.microsoft.com/office/drawing/2014/main" id="{7584443E-5356-4F39-8282-314286C5A1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8201" y="2141781"/>
            <a:ext cx="1371600" cy="1371600"/>
          </a:xfrm>
          <a:prstGeom prst="rect">
            <a:avLst/>
          </a:prstGeom>
        </p:spPr>
      </p:pic>
      <p:pic>
        <p:nvPicPr>
          <p:cNvPr id="21" name="Graphic 8">
            <a:extLst>
              <a:ext uri="{FF2B5EF4-FFF2-40B4-BE49-F238E27FC236}">
                <a16:creationId xmlns:a16="http://schemas.microsoft.com/office/drawing/2014/main" id="{45E2DF66-99C1-4B7A-AB57-B42D572C53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1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41431" y="816337"/>
            <a:ext cx="5225327" cy="5225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6426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B272B-E936-4A6E-A30A-3E83D9A4D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Definition: Secure Multiparty Computation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745C17-4E20-468A-99E4-ED07F55B81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454736" cy="4522666"/>
          </a:xfrm>
        </p:spPr>
        <p:txBody>
          <a:bodyPr>
            <a:normAutofit/>
          </a:bodyPr>
          <a:lstStyle/>
          <a:p>
            <a:r>
              <a:rPr lang="en-US"/>
              <a:t>Should be resistant to adversary</a:t>
            </a:r>
          </a:p>
          <a:p>
            <a:pPr marL="0" indent="0">
              <a:buNone/>
            </a:pPr>
            <a:endParaRPr lang="en-US"/>
          </a:p>
          <a:p>
            <a:r>
              <a:rPr lang="en-US"/>
              <a:t>Type</a:t>
            </a:r>
            <a:r>
              <a:rPr lang="en-US" altLang="zh-CN"/>
              <a:t>s</a:t>
            </a:r>
            <a:r>
              <a:rPr lang="en-US"/>
              <a:t> of adversary:</a:t>
            </a:r>
          </a:p>
          <a:p>
            <a:pPr lvl="1"/>
            <a:r>
              <a:rPr lang="en-US" b="1"/>
              <a:t>Semi-honest</a:t>
            </a:r>
            <a:r>
              <a:rPr lang="en-US"/>
              <a:t>: honest-but-curious. </a:t>
            </a:r>
            <a:r>
              <a:rPr lang="en-US" b="1">
                <a:solidFill>
                  <a:schemeClr val="accent1"/>
                </a:solidFill>
              </a:rPr>
              <a:t>follow the protocol</a:t>
            </a:r>
            <a:r>
              <a:rPr lang="en-US"/>
              <a:t> honestly but try to learn leaked information.</a:t>
            </a:r>
          </a:p>
          <a:p>
            <a:pPr lvl="1"/>
            <a:endParaRPr lang="en-US"/>
          </a:p>
          <a:p>
            <a:pPr lvl="1"/>
            <a:r>
              <a:rPr lang="en-US" b="1"/>
              <a:t>Malicious</a:t>
            </a:r>
            <a:r>
              <a:rPr lang="en-US"/>
              <a:t>: can </a:t>
            </a:r>
            <a:r>
              <a:rPr lang="en-US" b="1">
                <a:solidFill>
                  <a:schemeClr val="accent1"/>
                </a:solidFill>
              </a:rPr>
              <a:t>deviate</a:t>
            </a:r>
            <a:r>
              <a:rPr lang="en-US"/>
              <a:t> from the protocol in an arbitrary way.</a:t>
            </a:r>
          </a:p>
        </p:txBody>
      </p: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C7A2D46E-1645-4D7A-93BB-DCA1FDBCED90}"/>
              </a:ext>
            </a:extLst>
          </p:cNvPr>
          <p:cNvGrpSpPr/>
          <p:nvPr/>
        </p:nvGrpSpPr>
        <p:grpSpPr>
          <a:xfrm>
            <a:off x="6589306" y="2300162"/>
            <a:ext cx="5622149" cy="3353204"/>
            <a:chOff x="6589306" y="2300162"/>
            <a:chExt cx="5622149" cy="3353204"/>
          </a:xfrm>
        </p:grpSpPr>
        <p:grpSp>
          <p:nvGrpSpPr>
            <p:cNvPr id="32" name="Group 7">
              <a:extLst>
                <a:ext uri="{FF2B5EF4-FFF2-40B4-BE49-F238E27FC236}">
                  <a16:creationId xmlns:a16="http://schemas.microsoft.com/office/drawing/2014/main" id="{66E621E7-A7C4-4E53-B83D-78BB735BBAA6}"/>
                </a:ext>
              </a:extLst>
            </p:cNvPr>
            <p:cNvGrpSpPr/>
            <p:nvPr/>
          </p:nvGrpSpPr>
          <p:grpSpPr>
            <a:xfrm>
              <a:off x="6816915" y="2520606"/>
              <a:ext cx="638239" cy="638239"/>
              <a:chOff x="7167914" y="1534228"/>
              <a:chExt cx="638239" cy="638239"/>
            </a:xfrm>
          </p:grpSpPr>
          <p:sp>
            <p:nvSpPr>
              <p:cNvPr id="56" name="Oval 5">
                <a:extLst>
                  <a:ext uri="{FF2B5EF4-FFF2-40B4-BE49-F238E27FC236}">
                    <a16:creationId xmlns:a16="http://schemas.microsoft.com/office/drawing/2014/main" id="{2C558AAF-0A39-42F6-8B79-874532AF0C39}"/>
                  </a:ext>
                </a:extLst>
              </p:cNvPr>
              <p:cNvSpPr/>
              <p:nvPr/>
            </p:nvSpPr>
            <p:spPr>
              <a:xfrm>
                <a:off x="7167914" y="1534228"/>
                <a:ext cx="638239" cy="638239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7" name="Rectangle 6">
                    <a:extLst>
                      <a:ext uri="{FF2B5EF4-FFF2-40B4-BE49-F238E27FC236}">
                        <a16:creationId xmlns:a16="http://schemas.microsoft.com/office/drawing/2014/main" id="{7B1D0DC5-A690-4E78-ADE5-2CC6C6963696}"/>
                      </a:ext>
                    </a:extLst>
                  </p:cNvPr>
                  <p:cNvSpPr/>
                  <p:nvPr/>
                </p:nvSpPr>
                <p:spPr>
                  <a:xfrm>
                    <a:off x="7224366" y="1668681"/>
                    <a:ext cx="525333" cy="369332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/>
                  </a:p>
                </p:txBody>
              </p:sp>
            </mc:Choice>
            <mc:Fallback xmlns="">
              <p:sp>
                <p:nvSpPr>
                  <p:cNvPr id="57" name="Rectangle 6">
                    <a:extLst>
                      <a:ext uri="{FF2B5EF4-FFF2-40B4-BE49-F238E27FC236}">
                        <a16:creationId xmlns:a16="http://schemas.microsoft.com/office/drawing/2014/main" id="{7B1D0DC5-A690-4E78-ADE5-2CC6C696369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224366" y="1668681"/>
                    <a:ext cx="525333" cy="369332"/>
                  </a:xfrm>
                  <a:prstGeom prst="rect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38" name="Group 8">
              <a:extLst>
                <a:ext uri="{FF2B5EF4-FFF2-40B4-BE49-F238E27FC236}">
                  <a16:creationId xmlns:a16="http://schemas.microsoft.com/office/drawing/2014/main" id="{A0814445-2CEC-4B8B-9577-6BE907A91629}"/>
                </a:ext>
              </a:extLst>
            </p:cNvPr>
            <p:cNvGrpSpPr/>
            <p:nvPr/>
          </p:nvGrpSpPr>
          <p:grpSpPr>
            <a:xfrm>
              <a:off x="8674082" y="2521090"/>
              <a:ext cx="638239" cy="638239"/>
              <a:chOff x="7167914" y="1534228"/>
              <a:chExt cx="638239" cy="638239"/>
            </a:xfrm>
          </p:grpSpPr>
          <p:sp>
            <p:nvSpPr>
              <p:cNvPr id="54" name="Oval 9">
                <a:extLst>
                  <a:ext uri="{FF2B5EF4-FFF2-40B4-BE49-F238E27FC236}">
                    <a16:creationId xmlns:a16="http://schemas.microsoft.com/office/drawing/2014/main" id="{3CFC552F-08B0-4C69-87E5-7F1BA36248FF}"/>
                  </a:ext>
                </a:extLst>
              </p:cNvPr>
              <p:cNvSpPr/>
              <p:nvPr/>
            </p:nvSpPr>
            <p:spPr>
              <a:xfrm>
                <a:off x="7167914" y="1534228"/>
                <a:ext cx="638239" cy="638239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5" name="Rectangle 10">
                    <a:extLst>
                      <a:ext uri="{FF2B5EF4-FFF2-40B4-BE49-F238E27FC236}">
                        <a16:creationId xmlns:a16="http://schemas.microsoft.com/office/drawing/2014/main" id="{3C17E27A-8467-450E-AF15-723894DF8350}"/>
                      </a:ext>
                    </a:extLst>
                  </p:cNvPr>
                  <p:cNvSpPr/>
                  <p:nvPr/>
                </p:nvSpPr>
                <p:spPr>
                  <a:xfrm>
                    <a:off x="7224366" y="1668681"/>
                    <a:ext cx="525333" cy="369332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/>
                  </a:p>
                </p:txBody>
              </p:sp>
            </mc:Choice>
            <mc:Fallback xmlns="">
              <p:sp>
                <p:nvSpPr>
                  <p:cNvPr id="55" name="Rectangle 10">
                    <a:extLst>
                      <a:ext uri="{FF2B5EF4-FFF2-40B4-BE49-F238E27FC236}">
                        <a16:creationId xmlns:a16="http://schemas.microsoft.com/office/drawing/2014/main" id="{3C17E27A-8467-450E-AF15-723894DF8350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224366" y="1668681"/>
                    <a:ext cx="525333" cy="369332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39" name="Group 11">
              <a:extLst>
                <a:ext uri="{FF2B5EF4-FFF2-40B4-BE49-F238E27FC236}">
                  <a16:creationId xmlns:a16="http://schemas.microsoft.com/office/drawing/2014/main" id="{6C071A59-EE26-4A74-97A6-0A7B8FFEF4D9}"/>
                </a:ext>
              </a:extLst>
            </p:cNvPr>
            <p:cNvGrpSpPr/>
            <p:nvPr/>
          </p:nvGrpSpPr>
          <p:grpSpPr>
            <a:xfrm>
              <a:off x="6820359" y="4165919"/>
              <a:ext cx="638239" cy="638239"/>
              <a:chOff x="7167914" y="1534228"/>
              <a:chExt cx="638239" cy="638239"/>
            </a:xfrm>
          </p:grpSpPr>
          <p:sp>
            <p:nvSpPr>
              <p:cNvPr id="52" name="Oval 12">
                <a:extLst>
                  <a:ext uri="{FF2B5EF4-FFF2-40B4-BE49-F238E27FC236}">
                    <a16:creationId xmlns:a16="http://schemas.microsoft.com/office/drawing/2014/main" id="{4B6BC336-2C3F-42CE-883F-01BFB4ED8BAB}"/>
                  </a:ext>
                </a:extLst>
              </p:cNvPr>
              <p:cNvSpPr/>
              <p:nvPr/>
            </p:nvSpPr>
            <p:spPr>
              <a:xfrm>
                <a:off x="7167914" y="1534228"/>
                <a:ext cx="638239" cy="638239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3" name="Rectangle 13">
                    <a:extLst>
                      <a:ext uri="{FF2B5EF4-FFF2-40B4-BE49-F238E27FC236}">
                        <a16:creationId xmlns:a16="http://schemas.microsoft.com/office/drawing/2014/main" id="{87BBCC32-0C3A-4F7A-B9EC-6BFB7476C5D4}"/>
                      </a:ext>
                    </a:extLst>
                  </p:cNvPr>
                  <p:cNvSpPr/>
                  <p:nvPr/>
                </p:nvSpPr>
                <p:spPr>
                  <a:xfrm>
                    <a:off x="7224366" y="1668681"/>
                    <a:ext cx="525333" cy="369332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>
                      <a:solidFill>
                        <a:srgbClr val="C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3" name="Rectangle 13">
                    <a:extLst>
                      <a:ext uri="{FF2B5EF4-FFF2-40B4-BE49-F238E27FC236}">
                        <a16:creationId xmlns:a16="http://schemas.microsoft.com/office/drawing/2014/main" id="{87BBCC32-0C3A-4F7A-B9EC-6BFB7476C5D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224366" y="1668681"/>
                    <a:ext cx="525333" cy="36933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40" name="Group 14">
              <a:extLst>
                <a:ext uri="{FF2B5EF4-FFF2-40B4-BE49-F238E27FC236}">
                  <a16:creationId xmlns:a16="http://schemas.microsoft.com/office/drawing/2014/main" id="{4E08CC72-38DF-4D3C-B0E7-6A0ED91853FD}"/>
                </a:ext>
              </a:extLst>
            </p:cNvPr>
            <p:cNvGrpSpPr/>
            <p:nvPr/>
          </p:nvGrpSpPr>
          <p:grpSpPr>
            <a:xfrm>
              <a:off x="8674082" y="4173545"/>
              <a:ext cx="638239" cy="638239"/>
              <a:chOff x="7167914" y="1534228"/>
              <a:chExt cx="638239" cy="638239"/>
            </a:xfrm>
          </p:grpSpPr>
          <p:sp>
            <p:nvSpPr>
              <p:cNvPr id="50" name="Oval 15">
                <a:extLst>
                  <a:ext uri="{FF2B5EF4-FFF2-40B4-BE49-F238E27FC236}">
                    <a16:creationId xmlns:a16="http://schemas.microsoft.com/office/drawing/2014/main" id="{55590E8B-194C-4069-9693-80CB7CD596BB}"/>
                  </a:ext>
                </a:extLst>
              </p:cNvPr>
              <p:cNvSpPr/>
              <p:nvPr/>
            </p:nvSpPr>
            <p:spPr>
              <a:xfrm>
                <a:off x="7167914" y="1534228"/>
                <a:ext cx="638239" cy="638239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1" name="Rectangle 16">
                    <a:extLst>
                      <a:ext uri="{FF2B5EF4-FFF2-40B4-BE49-F238E27FC236}">
                        <a16:creationId xmlns:a16="http://schemas.microsoft.com/office/drawing/2014/main" id="{52497A89-FD01-4C2B-ABAE-3EEE9B43C18D}"/>
                      </a:ext>
                    </a:extLst>
                  </p:cNvPr>
                  <p:cNvSpPr/>
                  <p:nvPr/>
                </p:nvSpPr>
                <p:spPr>
                  <a:xfrm>
                    <a:off x="7224366" y="1668681"/>
                    <a:ext cx="525333" cy="369332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oMath>
                      </m:oMathPara>
                    </a14:m>
                    <a:endParaRPr lang="en-US"/>
                  </a:p>
                </p:txBody>
              </p:sp>
            </mc:Choice>
            <mc:Fallback xmlns="">
              <p:sp>
                <p:nvSpPr>
                  <p:cNvPr id="51" name="Rectangle 16">
                    <a:extLst>
                      <a:ext uri="{FF2B5EF4-FFF2-40B4-BE49-F238E27FC236}">
                        <a16:creationId xmlns:a16="http://schemas.microsoft.com/office/drawing/2014/main" id="{52497A89-FD01-4C2B-ABAE-3EEE9B43C18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224366" y="1668681"/>
                    <a:ext cx="525333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41" name="Straight Arrow Connector 36">
              <a:extLst>
                <a:ext uri="{FF2B5EF4-FFF2-40B4-BE49-F238E27FC236}">
                  <a16:creationId xmlns:a16="http://schemas.microsoft.com/office/drawing/2014/main" id="{19004912-45BA-474B-AEF5-1064F06D78FA}"/>
                </a:ext>
              </a:extLst>
            </p:cNvPr>
            <p:cNvCxnSpPr>
              <a:cxnSpLocks/>
            </p:cNvCxnSpPr>
            <p:nvPr/>
          </p:nvCxnSpPr>
          <p:spPr>
            <a:xfrm>
              <a:off x="9571346" y="3696040"/>
              <a:ext cx="498578" cy="334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Rectangle 41">
                  <a:extLst>
                    <a:ext uri="{FF2B5EF4-FFF2-40B4-BE49-F238E27FC236}">
                      <a16:creationId xmlns:a16="http://schemas.microsoft.com/office/drawing/2014/main" id="{528DDB9F-B1CD-4EF8-A7DA-EBC5130F411F}"/>
                    </a:ext>
                  </a:extLst>
                </p:cNvPr>
                <p:cNvSpPr/>
                <p:nvPr/>
              </p:nvSpPr>
              <p:spPr>
                <a:xfrm>
                  <a:off x="9937367" y="3485538"/>
                  <a:ext cx="2274088" cy="369332"/>
                </a:xfrm>
                <a:prstGeom prst="rect">
                  <a:avLst/>
                </a:prstGeom>
              </p:spPr>
              <p:txBody>
                <a:bodyPr wrap="square">
                  <a:no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,⋯,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43" name="Rectangle 41">
                  <a:extLst>
                    <a:ext uri="{FF2B5EF4-FFF2-40B4-BE49-F238E27FC236}">
                      <a16:creationId xmlns:a16="http://schemas.microsoft.com/office/drawing/2014/main" id="{528DDB9F-B1CD-4EF8-A7DA-EBC5130F411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37367" y="3485538"/>
                  <a:ext cx="2274088" cy="369332"/>
                </a:xfrm>
                <a:prstGeom prst="rect">
                  <a:avLst/>
                </a:prstGeom>
                <a:blipFill>
                  <a:blip r:embed="rId6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4" name="Rectangle 19">
              <a:extLst>
                <a:ext uri="{FF2B5EF4-FFF2-40B4-BE49-F238E27FC236}">
                  <a16:creationId xmlns:a16="http://schemas.microsoft.com/office/drawing/2014/main" id="{42594BF4-D913-4001-9A66-13D02E3D6136}"/>
                </a:ext>
              </a:extLst>
            </p:cNvPr>
            <p:cNvSpPr/>
            <p:nvPr/>
          </p:nvSpPr>
          <p:spPr>
            <a:xfrm>
              <a:off x="7195017" y="5130146"/>
              <a:ext cx="1761872" cy="523220"/>
            </a:xfrm>
            <a:prstGeom prst="rect">
              <a:avLst/>
            </a:prstGeom>
            <a:ln w="28575"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800"/>
                <a:t>Protocol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Rectangle 32">
                  <a:extLst>
                    <a:ext uri="{FF2B5EF4-FFF2-40B4-BE49-F238E27FC236}">
                      <a16:creationId xmlns:a16="http://schemas.microsoft.com/office/drawing/2014/main" id="{0A4236F4-254A-49F3-B6EC-1776ACF0D8FE}"/>
                    </a:ext>
                  </a:extLst>
                </p:cNvPr>
                <p:cNvSpPr/>
                <p:nvPr/>
              </p:nvSpPr>
              <p:spPr>
                <a:xfrm>
                  <a:off x="7398700" y="2655059"/>
                  <a:ext cx="525333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45" name="Rectangle 32">
                  <a:extLst>
                    <a:ext uri="{FF2B5EF4-FFF2-40B4-BE49-F238E27FC236}">
                      <a16:creationId xmlns:a16="http://schemas.microsoft.com/office/drawing/2014/main" id="{0A4236F4-254A-49F3-B6EC-1776ACF0D8F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98700" y="2655059"/>
                  <a:ext cx="525333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Rectangle 33">
                  <a:extLst>
                    <a:ext uri="{FF2B5EF4-FFF2-40B4-BE49-F238E27FC236}">
                      <a16:creationId xmlns:a16="http://schemas.microsoft.com/office/drawing/2014/main" id="{307D02D5-816F-407C-AE86-2B70667C50AE}"/>
                    </a:ext>
                  </a:extLst>
                </p:cNvPr>
                <p:cNvSpPr/>
                <p:nvPr/>
              </p:nvSpPr>
              <p:spPr>
                <a:xfrm>
                  <a:off x="8221986" y="2655059"/>
                  <a:ext cx="525333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46" name="Rectangle 33">
                  <a:extLst>
                    <a:ext uri="{FF2B5EF4-FFF2-40B4-BE49-F238E27FC236}">
                      <a16:creationId xmlns:a16="http://schemas.microsoft.com/office/drawing/2014/main" id="{307D02D5-816F-407C-AE86-2B70667C50A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21986" y="2655059"/>
                  <a:ext cx="525333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Rectangle 34">
                  <a:extLst>
                    <a:ext uri="{FF2B5EF4-FFF2-40B4-BE49-F238E27FC236}">
                      <a16:creationId xmlns:a16="http://schemas.microsoft.com/office/drawing/2014/main" id="{2BEBE00D-5B9D-4D0E-80EC-9A99A9E2A382}"/>
                    </a:ext>
                  </a:extLst>
                </p:cNvPr>
                <p:cNvSpPr/>
                <p:nvPr/>
              </p:nvSpPr>
              <p:spPr>
                <a:xfrm>
                  <a:off x="7399850" y="4300817"/>
                  <a:ext cx="525333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47" name="Rectangle 34">
                  <a:extLst>
                    <a:ext uri="{FF2B5EF4-FFF2-40B4-BE49-F238E27FC236}">
                      <a16:creationId xmlns:a16="http://schemas.microsoft.com/office/drawing/2014/main" id="{2BEBE00D-5B9D-4D0E-80EC-9A99A9E2A38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99850" y="4300817"/>
                  <a:ext cx="525333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Rectangle 35">
                  <a:extLst>
                    <a:ext uri="{FF2B5EF4-FFF2-40B4-BE49-F238E27FC236}">
                      <a16:creationId xmlns:a16="http://schemas.microsoft.com/office/drawing/2014/main" id="{EA1CEA5C-7B35-4892-84DF-37C539FF9298}"/>
                    </a:ext>
                  </a:extLst>
                </p:cNvPr>
                <p:cNvSpPr/>
                <p:nvPr/>
              </p:nvSpPr>
              <p:spPr>
                <a:xfrm>
                  <a:off x="8221986" y="4307998"/>
                  <a:ext cx="525333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48" name="Rectangle 35">
                  <a:extLst>
                    <a:ext uri="{FF2B5EF4-FFF2-40B4-BE49-F238E27FC236}">
                      <a16:creationId xmlns:a16="http://schemas.microsoft.com/office/drawing/2014/main" id="{EA1CEA5C-7B35-4892-84DF-37C539FF929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21986" y="4307998"/>
                  <a:ext cx="525333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241257CA-B3F7-46C5-9631-C720280FBA67}"/>
                </a:ext>
              </a:extLst>
            </p:cNvPr>
            <p:cNvSpPr/>
            <p:nvPr/>
          </p:nvSpPr>
          <p:spPr>
            <a:xfrm>
              <a:off x="6589306" y="2300162"/>
              <a:ext cx="2973295" cy="278244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矩形 3">
            <a:extLst>
              <a:ext uri="{FF2B5EF4-FFF2-40B4-BE49-F238E27FC236}">
                <a16:creationId xmlns:a16="http://schemas.microsoft.com/office/drawing/2014/main" id="{2D881CC1-8BBD-4C32-B888-374B5465995D}"/>
              </a:ext>
            </a:extLst>
          </p:cNvPr>
          <p:cNvSpPr/>
          <p:nvPr/>
        </p:nvSpPr>
        <p:spPr>
          <a:xfrm>
            <a:off x="6599798" y="4740911"/>
            <a:ext cx="10965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rgbClr val="C00000"/>
                </a:solidFill>
              </a:rPr>
              <a:t>adversary</a:t>
            </a:r>
          </a:p>
        </p:txBody>
      </p:sp>
      <p:pic>
        <p:nvPicPr>
          <p:cNvPr id="58" name="图形 57" descr="魔鬼表情，没有填充">
            <a:extLst>
              <a:ext uri="{FF2B5EF4-FFF2-40B4-BE49-F238E27FC236}">
                <a16:creationId xmlns:a16="http://schemas.microsoft.com/office/drawing/2014/main" id="{EBEDE9D9-19BA-4EBB-993F-FC7007CC02D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705417" y="4050022"/>
            <a:ext cx="865827" cy="865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8644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B272B-E936-4A6E-A30A-3E83D9A4D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Example: Computing Sum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Diagram 3">
                <a:extLst>
                  <a:ext uri="{FF2B5EF4-FFF2-40B4-BE49-F238E27FC236}">
                    <a16:creationId xmlns:a16="http://schemas.microsoft.com/office/drawing/2014/main" id="{D7A4C11C-BC30-4B1C-96AA-ED6C51AC990E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692663287"/>
                  </p:ext>
                </p:extLst>
              </p:nvPr>
            </p:nvGraphicFramePr>
            <p:xfrm>
              <a:off x="5486400" y="1164565"/>
              <a:ext cx="6481274" cy="4320849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 xmlns="">
          <p:graphicFrame>
            <p:nvGraphicFramePr>
              <p:cNvPr id="4" name="Diagram 3">
                <a:extLst>
                  <a:ext uri="{FF2B5EF4-FFF2-40B4-BE49-F238E27FC236}">
                    <a16:creationId xmlns:a16="http://schemas.microsoft.com/office/drawing/2014/main" id="{D7A4C11C-BC30-4B1C-96AA-ED6C51AC990E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692663287"/>
                  </p:ext>
                </p:extLst>
              </p:nvPr>
            </p:nvGraphicFramePr>
            <p:xfrm>
              <a:off x="5486400" y="1164565"/>
              <a:ext cx="6481274" cy="4320849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8" r:qs="rId9" r:cs="rId10"/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Content Placeholder 2">
                <a:extLst>
                  <a:ext uri="{FF2B5EF4-FFF2-40B4-BE49-F238E27FC236}">
                    <a16:creationId xmlns:a16="http://schemas.microsoft.com/office/drawing/2014/main" id="{23EE5452-3E35-432B-844C-63E737ACD12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825625"/>
                <a:ext cx="5925855" cy="452266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/>
                  <a:t>Each party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/>
                  <a:t> has </a:t>
                </a:r>
                <a:r>
                  <a:rPr lang="en-US" b="1">
                    <a:solidFill>
                      <a:schemeClr val="accent1"/>
                    </a:solidFill>
                  </a:rPr>
                  <a:t>private</a:t>
                </a:r>
                <a:r>
                  <a:rPr lang="en-US"/>
                  <a:t> input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/>
              </a:p>
              <a:p>
                <a:endParaRPr lang="en-US"/>
              </a:p>
              <a:p>
                <a:r>
                  <a:rPr lang="en-US"/>
                  <a:t>Want to compute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∑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/>
              </a:p>
              <a:p>
                <a:endParaRPr lang="en-US"/>
              </a:p>
              <a:p>
                <a:r>
                  <a:rPr lang="en-US"/>
                  <a:t>Question: Is the protocol secure?</a:t>
                </a:r>
              </a:p>
            </p:txBody>
          </p:sp>
        </mc:Choice>
        <mc:Fallback xmlns="">
          <p:sp>
            <p:nvSpPr>
              <p:cNvPr id="39" name="Content Placeholder 2">
                <a:extLst>
                  <a:ext uri="{FF2B5EF4-FFF2-40B4-BE49-F238E27FC236}">
                    <a16:creationId xmlns:a16="http://schemas.microsoft.com/office/drawing/2014/main" id="{23EE5452-3E35-432B-844C-63E737ACD1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825625"/>
                <a:ext cx="5925855" cy="4522666"/>
              </a:xfrm>
              <a:prstGeom prst="rect">
                <a:avLst/>
              </a:prstGeom>
              <a:blipFill>
                <a:blip r:embed="rId11"/>
                <a:stretch>
                  <a:fillRect l="-1852" t="-21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B4A4C736-5650-43B1-881D-CE56A6C1FEB2}"/>
                  </a:ext>
                </a:extLst>
              </p:cNvPr>
              <p:cNvSpPr/>
              <p:nvPr/>
            </p:nvSpPr>
            <p:spPr>
              <a:xfrm>
                <a:off x="8222294" y="936769"/>
                <a:ext cx="113710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/>
                <a:r>
                  <a:rPr lang="en-US"/>
                  <a:t>Random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B4A4C736-5650-43B1-881D-CE56A6C1FE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2294" y="936769"/>
                <a:ext cx="1137106" cy="369332"/>
              </a:xfrm>
              <a:prstGeom prst="rect">
                <a:avLst/>
              </a:prstGeom>
              <a:blipFill>
                <a:blip r:embed="rId12"/>
                <a:stretch>
                  <a:fillRect l="-4839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1BC3AB8C-3325-48F5-941C-444FE10FA834}"/>
                  </a:ext>
                </a:extLst>
              </p:cNvPr>
              <p:cNvSpPr/>
              <p:nvPr/>
            </p:nvSpPr>
            <p:spPr>
              <a:xfrm>
                <a:off x="9359400" y="1505220"/>
                <a:ext cx="144789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1BC3AB8C-3325-48F5-941C-444FE10FA8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9400" y="1505220"/>
                <a:ext cx="1447897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18400D10-BBC9-45C6-81B7-9CEC9B63D74E}"/>
                  </a:ext>
                </a:extLst>
              </p:cNvPr>
              <p:cNvSpPr/>
              <p:nvPr/>
            </p:nvSpPr>
            <p:spPr>
              <a:xfrm>
                <a:off x="10437797" y="3136569"/>
                <a:ext cx="164044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18400D10-BBC9-45C6-81B7-9CEC9B63D7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7797" y="3136569"/>
                <a:ext cx="1640449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96E2AF20-64CD-4D09-B4DF-25AD260543CC}"/>
                  </a:ext>
                </a:extLst>
              </p:cNvPr>
              <p:cNvSpPr/>
              <p:nvPr/>
            </p:nvSpPr>
            <p:spPr>
              <a:xfrm>
                <a:off x="9401601" y="4787482"/>
                <a:ext cx="164577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96E2AF20-64CD-4D09-B4DF-25AD260543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1601" y="4787482"/>
                <a:ext cx="1645772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D80A969F-863F-4287-B173-D54965EDFA52}"/>
                  </a:ext>
                </a:extLst>
              </p:cNvPr>
              <p:cNvSpPr/>
              <p:nvPr/>
            </p:nvSpPr>
            <p:spPr>
              <a:xfrm>
                <a:off x="6679884" y="4787482"/>
                <a:ext cx="164577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D80A969F-863F-4287-B173-D54965EDFA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9884" y="4787482"/>
                <a:ext cx="1645772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82B52A15-09B1-44F4-8856-FAE322DDB2DA}"/>
                  </a:ext>
                </a:extLst>
              </p:cNvPr>
              <p:cNvSpPr/>
              <p:nvPr/>
            </p:nvSpPr>
            <p:spPr>
              <a:xfrm>
                <a:off x="5605394" y="3164444"/>
                <a:ext cx="164577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82B52A15-09B1-44F4-8856-FAE322DDB2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5394" y="3164444"/>
                <a:ext cx="1645772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117D50F1-9399-40B1-BF06-A5D3FA563BFE}"/>
                  </a:ext>
                </a:extLst>
              </p:cNvPr>
              <p:cNvSpPr/>
              <p:nvPr/>
            </p:nvSpPr>
            <p:spPr>
              <a:xfrm>
                <a:off x="6679884" y="1505220"/>
                <a:ext cx="164577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117D50F1-9399-40B1-BF06-A5D3FA563B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9884" y="1505220"/>
                <a:ext cx="1645772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E80BA452-8806-450B-9385-3513832D8BD1}"/>
                  </a:ext>
                </a:extLst>
              </p:cNvPr>
              <p:cNvSpPr/>
              <p:nvPr/>
            </p:nvSpPr>
            <p:spPr>
              <a:xfrm>
                <a:off x="8330940" y="2803738"/>
                <a:ext cx="92865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E80BA452-8806-450B-9385-3513832D8B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0940" y="2803738"/>
                <a:ext cx="928651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3" name="Group 52">
            <a:extLst>
              <a:ext uri="{FF2B5EF4-FFF2-40B4-BE49-F238E27FC236}">
                <a16:creationId xmlns:a16="http://schemas.microsoft.com/office/drawing/2014/main" id="{D3206A46-C9EA-483B-A198-3403174EEC19}"/>
              </a:ext>
            </a:extLst>
          </p:cNvPr>
          <p:cNvGrpSpPr/>
          <p:nvPr/>
        </p:nvGrpSpPr>
        <p:grpSpPr>
          <a:xfrm rot="7228940">
            <a:off x="8577945" y="2393209"/>
            <a:ext cx="425805" cy="364215"/>
            <a:chOff x="2381359" y="834838"/>
            <a:chExt cx="425805" cy="364215"/>
          </a:xfrm>
        </p:grpSpPr>
        <p:sp>
          <p:nvSpPr>
            <p:cNvPr id="54" name="Arrow: Right 53">
              <a:extLst>
                <a:ext uri="{FF2B5EF4-FFF2-40B4-BE49-F238E27FC236}">
                  <a16:creationId xmlns:a16="http://schemas.microsoft.com/office/drawing/2014/main" id="{63BFCF74-2A7E-4847-87E4-CF51D81CC169}"/>
                </a:ext>
              </a:extLst>
            </p:cNvPr>
            <p:cNvSpPr/>
            <p:nvPr/>
          </p:nvSpPr>
          <p:spPr>
            <a:xfrm rot="19800000">
              <a:off x="2381359" y="834838"/>
              <a:ext cx="425805" cy="364215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5" name="Arrow: Right 4">
              <a:extLst>
                <a:ext uri="{FF2B5EF4-FFF2-40B4-BE49-F238E27FC236}">
                  <a16:creationId xmlns:a16="http://schemas.microsoft.com/office/drawing/2014/main" id="{F8C3F411-42F6-447D-B91A-D98E5DCF2C1B}"/>
                </a:ext>
              </a:extLst>
            </p:cNvPr>
            <p:cNvSpPr txBox="1"/>
            <p:nvPr/>
          </p:nvSpPr>
          <p:spPr>
            <a:xfrm rot="19800000">
              <a:off x="2388678" y="934997"/>
              <a:ext cx="316541" cy="21852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500" kern="1200"/>
            </a:p>
          </p:txBody>
        </p:sp>
      </p:grpSp>
    </p:spTree>
    <p:extLst>
      <p:ext uri="{BB962C8B-B14F-4D97-AF65-F5344CB8AC3E}">
        <p14:creationId xmlns:p14="http://schemas.microsoft.com/office/powerpoint/2010/main" val="8726015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B272B-E936-4A6E-A30A-3E83D9A4D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Example: Computing Sum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Diagram 3">
                <a:extLst>
                  <a:ext uri="{FF2B5EF4-FFF2-40B4-BE49-F238E27FC236}">
                    <a16:creationId xmlns:a16="http://schemas.microsoft.com/office/drawing/2014/main" id="{D7A4C11C-BC30-4B1C-96AA-ED6C51AC990E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4169331938"/>
                  </p:ext>
                </p:extLst>
              </p:nvPr>
            </p:nvGraphicFramePr>
            <p:xfrm>
              <a:off x="5486400" y="1164565"/>
              <a:ext cx="6481274" cy="4320849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 xmlns="">
          <p:graphicFrame>
            <p:nvGraphicFramePr>
              <p:cNvPr id="4" name="Diagram 3">
                <a:extLst>
                  <a:ext uri="{FF2B5EF4-FFF2-40B4-BE49-F238E27FC236}">
                    <a16:creationId xmlns:a16="http://schemas.microsoft.com/office/drawing/2014/main" id="{D7A4C11C-BC30-4B1C-96AA-ED6C51AC990E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4169331938"/>
                  </p:ext>
                </p:extLst>
              </p:nvPr>
            </p:nvGraphicFramePr>
            <p:xfrm>
              <a:off x="5486400" y="1164565"/>
              <a:ext cx="6481274" cy="4320849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8" r:qs="rId9" r:cs="rId10"/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Content Placeholder 2">
                <a:extLst>
                  <a:ext uri="{FF2B5EF4-FFF2-40B4-BE49-F238E27FC236}">
                    <a16:creationId xmlns:a16="http://schemas.microsoft.com/office/drawing/2014/main" id="{23EE5452-3E35-432B-844C-63E737ACD12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825625"/>
                <a:ext cx="5925855" cy="452266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/>
                  <a:t>Each party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/>
                  <a:t> has </a:t>
                </a:r>
                <a:r>
                  <a:rPr lang="en-US" b="1">
                    <a:solidFill>
                      <a:schemeClr val="accent1"/>
                    </a:solidFill>
                  </a:rPr>
                  <a:t>private</a:t>
                </a:r>
                <a:r>
                  <a:rPr lang="en-US"/>
                  <a:t> input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/>
              </a:p>
              <a:p>
                <a:endParaRPr lang="en-US"/>
              </a:p>
              <a:p>
                <a:r>
                  <a:rPr lang="en-US"/>
                  <a:t>Want to compute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∑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/>
              </a:p>
              <a:p>
                <a:endParaRPr lang="en-US"/>
              </a:p>
              <a:p>
                <a:r>
                  <a:rPr lang="en-US"/>
                  <a:t>Question: Is the protocol secure?</a:t>
                </a:r>
              </a:p>
              <a:p>
                <a:endParaRPr lang="en-US"/>
              </a:p>
              <a:p>
                <a:r>
                  <a:rPr lang="en-US"/>
                  <a:t>What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/>
                  <a:t> are malicious?</a:t>
                </a:r>
              </a:p>
            </p:txBody>
          </p:sp>
        </mc:Choice>
        <mc:Fallback xmlns="">
          <p:sp>
            <p:nvSpPr>
              <p:cNvPr id="39" name="Content Placeholder 2">
                <a:extLst>
                  <a:ext uri="{FF2B5EF4-FFF2-40B4-BE49-F238E27FC236}">
                    <a16:creationId xmlns:a16="http://schemas.microsoft.com/office/drawing/2014/main" id="{23EE5452-3E35-432B-844C-63E737ACD1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825625"/>
                <a:ext cx="5925855" cy="4522666"/>
              </a:xfrm>
              <a:prstGeom prst="rect">
                <a:avLst/>
              </a:prstGeom>
              <a:blipFill>
                <a:blip r:embed="rId11"/>
                <a:stretch>
                  <a:fillRect l="-1852" t="-21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B4A4C736-5650-43B1-881D-CE56A6C1FEB2}"/>
                  </a:ext>
                </a:extLst>
              </p:cNvPr>
              <p:cNvSpPr/>
              <p:nvPr/>
            </p:nvSpPr>
            <p:spPr>
              <a:xfrm>
                <a:off x="8222294" y="936769"/>
                <a:ext cx="113710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/>
                <a:r>
                  <a:rPr lang="en-US"/>
                  <a:t>Random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B4A4C736-5650-43B1-881D-CE56A6C1FE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2294" y="936769"/>
                <a:ext cx="1137106" cy="369332"/>
              </a:xfrm>
              <a:prstGeom prst="rect">
                <a:avLst/>
              </a:prstGeom>
              <a:blipFill>
                <a:blip r:embed="rId12"/>
                <a:stretch>
                  <a:fillRect l="-4839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1BC3AB8C-3325-48F5-941C-444FE10FA834}"/>
                  </a:ext>
                </a:extLst>
              </p:cNvPr>
              <p:cNvSpPr/>
              <p:nvPr/>
            </p:nvSpPr>
            <p:spPr>
              <a:xfrm>
                <a:off x="9359400" y="1505220"/>
                <a:ext cx="144789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1BC3AB8C-3325-48F5-941C-444FE10FA8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9400" y="1505220"/>
                <a:ext cx="1447897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18400D10-BBC9-45C6-81B7-9CEC9B63D74E}"/>
                  </a:ext>
                </a:extLst>
              </p:cNvPr>
              <p:cNvSpPr/>
              <p:nvPr/>
            </p:nvSpPr>
            <p:spPr>
              <a:xfrm>
                <a:off x="10437797" y="3136569"/>
                <a:ext cx="164044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18400D10-BBC9-45C6-81B7-9CEC9B63D7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7797" y="3136569"/>
                <a:ext cx="1640449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96E2AF20-64CD-4D09-B4DF-25AD260543CC}"/>
                  </a:ext>
                </a:extLst>
              </p:cNvPr>
              <p:cNvSpPr/>
              <p:nvPr/>
            </p:nvSpPr>
            <p:spPr>
              <a:xfrm>
                <a:off x="9401601" y="4787482"/>
                <a:ext cx="164577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96E2AF20-64CD-4D09-B4DF-25AD260543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1601" y="4787482"/>
                <a:ext cx="1645772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D80A969F-863F-4287-B173-D54965EDFA52}"/>
                  </a:ext>
                </a:extLst>
              </p:cNvPr>
              <p:cNvSpPr/>
              <p:nvPr/>
            </p:nvSpPr>
            <p:spPr>
              <a:xfrm>
                <a:off x="6679884" y="4787482"/>
                <a:ext cx="164577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D80A969F-863F-4287-B173-D54965EDFA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9884" y="4787482"/>
                <a:ext cx="1645772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82B52A15-09B1-44F4-8856-FAE322DDB2DA}"/>
                  </a:ext>
                </a:extLst>
              </p:cNvPr>
              <p:cNvSpPr/>
              <p:nvPr/>
            </p:nvSpPr>
            <p:spPr>
              <a:xfrm>
                <a:off x="5605394" y="3164444"/>
                <a:ext cx="164577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82B52A15-09B1-44F4-8856-FAE322DDB2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5394" y="3164444"/>
                <a:ext cx="1645772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117D50F1-9399-40B1-BF06-A5D3FA563BFE}"/>
                  </a:ext>
                </a:extLst>
              </p:cNvPr>
              <p:cNvSpPr/>
              <p:nvPr/>
            </p:nvSpPr>
            <p:spPr>
              <a:xfrm>
                <a:off x="6679884" y="1505220"/>
                <a:ext cx="164577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117D50F1-9399-40B1-BF06-A5D3FA563B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9884" y="1505220"/>
                <a:ext cx="1645772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E80BA452-8806-450B-9385-3513832D8BD1}"/>
                  </a:ext>
                </a:extLst>
              </p:cNvPr>
              <p:cNvSpPr/>
              <p:nvPr/>
            </p:nvSpPr>
            <p:spPr>
              <a:xfrm>
                <a:off x="8330940" y="2803738"/>
                <a:ext cx="92865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E80BA452-8806-450B-9385-3513832D8B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0940" y="2803738"/>
                <a:ext cx="928651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3" name="Group 52">
            <a:extLst>
              <a:ext uri="{FF2B5EF4-FFF2-40B4-BE49-F238E27FC236}">
                <a16:creationId xmlns:a16="http://schemas.microsoft.com/office/drawing/2014/main" id="{D3206A46-C9EA-483B-A198-3403174EEC19}"/>
              </a:ext>
            </a:extLst>
          </p:cNvPr>
          <p:cNvGrpSpPr/>
          <p:nvPr/>
        </p:nvGrpSpPr>
        <p:grpSpPr>
          <a:xfrm rot="7228940">
            <a:off x="8577945" y="2393209"/>
            <a:ext cx="425805" cy="364215"/>
            <a:chOff x="2381359" y="834838"/>
            <a:chExt cx="425805" cy="364215"/>
          </a:xfrm>
        </p:grpSpPr>
        <p:sp>
          <p:nvSpPr>
            <p:cNvPr id="54" name="Arrow: Right 53">
              <a:extLst>
                <a:ext uri="{FF2B5EF4-FFF2-40B4-BE49-F238E27FC236}">
                  <a16:creationId xmlns:a16="http://schemas.microsoft.com/office/drawing/2014/main" id="{63BFCF74-2A7E-4847-87E4-CF51D81CC169}"/>
                </a:ext>
              </a:extLst>
            </p:cNvPr>
            <p:cNvSpPr/>
            <p:nvPr/>
          </p:nvSpPr>
          <p:spPr>
            <a:xfrm rot="19800000">
              <a:off x="2381359" y="834838"/>
              <a:ext cx="425805" cy="364215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5" name="Arrow: Right 4">
              <a:extLst>
                <a:ext uri="{FF2B5EF4-FFF2-40B4-BE49-F238E27FC236}">
                  <a16:creationId xmlns:a16="http://schemas.microsoft.com/office/drawing/2014/main" id="{F8C3F411-42F6-447D-B91A-D98E5DCF2C1B}"/>
                </a:ext>
              </a:extLst>
            </p:cNvPr>
            <p:cNvSpPr txBox="1"/>
            <p:nvPr/>
          </p:nvSpPr>
          <p:spPr>
            <a:xfrm rot="19800000">
              <a:off x="2388678" y="934997"/>
              <a:ext cx="316541" cy="21852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500" kern="1200"/>
            </a:p>
          </p:txBody>
        </p:sp>
      </p:grpSp>
      <p:pic>
        <p:nvPicPr>
          <p:cNvPr id="16" name="图形 15" descr="魔鬼表情，没有填充">
            <a:extLst>
              <a:ext uri="{FF2B5EF4-FFF2-40B4-BE49-F238E27FC236}">
                <a16:creationId xmlns:a16="http://schemas.microsoft.com/office/drawing/2014/main" id="{B759EAA2-3705-4949-8F6F-28CFCFE247C8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665422" y="2045934"/>
            <a:ext cx="1080907" cy="1080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1321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B272B-E936-4A6E-A30A-3E83D9A4D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Example: Computing Sum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Diagram 3">
                <a:extLst>
                  <a:ext uri="{FF2B5EF4-FFF2-40B4-BE49-F238E27FC236}">
                    <a16:creationId xmlns:a16="http://schemas.microsoft.com/office/drawing/2014/main" id="{D7A4C11C-BC30-4B1C-96AA-ED6C51AC990E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549246450"/>
                  </p:ext>
                </p:extLst>
              </p:nvPr>
            </p:nvGraphicFramePr>
            <p:xfrm>
              <a:off x="5486400" y="1164565"/>
              <a:ext cx="6481274" cy="4320849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 xmlns="">
          <p:graphicFrame>
            <p:nvGraphicFramePr>
              <p:cNvPr id="4" name="Diagram 3">
                <a:extLst>
                  <a:ext uri="{FF2B5EF4-FFF2-40B4-BE49-F238E27FC236}">
                    <a16:creationId xmlns:a16="http://schemas.microsoft.com/office/drawing/2014/main" id="{D7A4C11C-BC30-4B1C-96AA-ED6C51AC990E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549246450"/>
                  </p:ext>
                </p:extLst>
              </p:nvPr>
            </p:nvGraphicFramePr>
            <p:xfrm>
              <a:off x="5486400" y="1164565"/>
              <a:ext cx="6481274" cy="4320849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8" r:qs="rId9" r:cs="rId10"/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Content Placeholder 2">
                <a:extLst>
                  <a:ext uri="{FF2B5EF4-FFF2-40B4-BE49-F238E27FC236}">
                    <a16:creationId xmlns:a16="http://schemas.microsoft.com/office/drawing/2014/main" id="{23EE5452-3E35-432B-844C-63E737ACD12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825625"/>
                <a:ext cx="5925855" cy="452266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/>
                  <a:t>Each party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/>
                  <a:t> has </a:t>
                </a:r>
                <a:r>
                  <a:rPr lang="en-US" b="1">
                    <a:solidFill>
                      <a:schemeClr val="accent1"/>
                    </a:solidFill>
                  </a:rPr>
                  <a:t>private</a:t>
                </a:r>
                <a:r>
                  <a:rPr lang="en-US"/>
                  <a:t> input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/>
              </a:p>
              <a:p>
                <a:endParaRPr lang="en-US"/>
              </a:p>
              <a:p>
                <a:r>
                  <a:rPr lang="en-US"/>
                  <a:t>Want to compute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∑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/>
              </a:p>
              <a:p>
                <a:endParaRPr lang="en-US"/>
              </a:p>
              <a:p>
                <a:r>
                  <a:rPr lang="en-US"/>
                  <a:t>Question: Is the protocol secure?</a:t>
                </a:r>
              </a:p>
              <a:p>
                <a:endParaRPr lang="en-US"/>
              </a:p>
              <a:p>
                <a:r>
                  <a:rPr lang="en-US"/>
                  <a:t>What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/>
                  <a:t> are malicious?</a:t>
                </a:r>
              </a:p>
            </p:txBody>
          </p:sp>
        </mc:Choice>
        <mc:Fallback xmlns="">
          <p:sp>
            <p:nvSpPr>
              <p:cNvPr id="39" name="Content Placeholder 2">
                <a:extLst>
                  <a:ext uri="{FF2B5EF4-FFF2-40B4-BE49-F238E27FC236}">
                    <a16:creationId xmlns:a16="http://schemas.microsoft.com/office/drawing/2014/main" id="{23EE5452-3E35-432B-844C-63E737ACD1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825625"/>
                <a:ext cx="5925855" cy="4522666"/>
              </a:xfrm>
              <a:prstGeom prst="rect">
                <a:avLst/>
              </a:prstGeom>
              <a:blipFill>
                <a:blip r:embed="rId11"/>
                <a:stretch>
                  <a:fillRect l="-1852" t="-21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B4A4C736-5650-43B1-881D-CE56A6C1FEB2}"/>
                  </a:ext>
                </a:extLst>
              </p:cNvPr>
              <p:cNvSpPr/>
              <p:nvPr/>
            </p:nvSpPr>
            <p:spPr>
              <a:xfrm>
                <a:off x="8222294" y="936769"/>
                <a:ext cx="113710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/>
                <a:r>
                  <a:rPr lang="en-US"/>
                  <a:t>Random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B4A4C736-5650-43B1-881D-CE56A6C1FE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2294" y="936769"/>
                <a:ext cx="1137106" cy="369332"/>
              </a:xfrm>
              <a:prstGeom prst="rect">
                <a:avLst/>
              </a:prstGeom>
              <a:blipFill>
                <a:blip r:embed="rId12"/>
                <a:stretch>
                  <a:fillRect l="-4839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1BC3AB8C-3325-48F5-941C-444FE10FA834}"/>
                  </a:ext>
                </a:extLst>
              </p:cNvPr>
              <p:cNvSpPr/>
              <p:nvPr/>
            </p:nvSpPr>
            <p:spPr>
              <a:xfrm>
                <a:off x="9359400" y="1505220"/>
                <a:ext cx="144789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1BC3AB8C-3325-48F5-941C-444FE10FA8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9400" y="1505220"/>
                <a:ext cx="1447897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18400D10-BBC9-45C6-81B7-9CEC9B63D74E}"/>
                  </a:ext>
                </a:extLst>
              </p:cNvPr>
              <p:cNvSpPr/>
              <p:nvPr/>
            </p:nvSpPr>
            <p:spPr>
              <a:xfrm>
                <a:off x="10437797" y="3136569"/>
                <a:ext cx="164044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18400D10-BBC9-45C6-81B7-9CEC9B63D7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7797" y="3136569"/>
                <a:ext cx="1640449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96E2AF20-64CD-4D09-B4DF-25AD260543CC}"/>
                  </a:ext>
                </a:extLst>
              </p:cNvPr>
              <p:cNvSpPr/>
              <p:nvPr/>
            </p:nvSpPr>
            <p:spPr>
              <a:xfrm>
                <a:off x="9401601" y="4787482"/>
                <a:ext cx="164577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96E2AF20-64CD-4D09-B4DF-25AD260543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1601" y="4787482"/>
                <a:ext cx="1645772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D80A969F-863F-4287-B173-D54965EDFA52}"/>
                  </a:ext>
                </a:extLst>
              </p:cNvPr>
              <p:cNvSpPr/>
              <p:nvPr/>
            </p:nvSpPr>
            <p:spPr>
              <a:xfrm>
                <a:off x="6679884" y="4787482"/>
                <a:ext cx="164577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D80A969F-863F-4287-B173-D54965EDFA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9884" y="4787482"/>
                <a:ext cx="1645772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82B52A15-09B1-44F4-8856-FAE322DDB2DA}"/>
                  </a:ext>
                </a:extLst>
              </p:cNvPr>
              <p:cNvSpPr/>
              <p:nvPr/>
            </p:nvSpPr>
            <p:spPr>
              <a:xfrm>
                <a:off x="5605394" y="3164444"/>
                <a:ext cx="164577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82B52A15-09B1-44F4-8856-FAE322DDB2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5394" y="3164444"/>
                <a:ext cx="1645772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117D50F1-9399-40B1-BF06-A5D3FA563BFE}"/>
                  </a:ext>
                </a:extLst>
              </p:cNvPr>
              <p:cNvSpPr/>
              <p:nvPr/>
            </p:nvSpPr>
            <p:spPr>
              <a:xfrm>
                <a:off x="6679884" y="1505220"/>
                <a:ext cx="164577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117D50F1-9399-40B1-BF06-A5D3FA563B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9884" y="1505220"/>
                <a:ext cx="1645772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E80BA452-8806-450B-9385-3513832D8BD1}"/>
                  </a:ext>
                </a:extLst>
              </p:cNvPr>
              <p:cNvSpPr/>
              <p:nvPr/>
            </p:nvSpPr>
            <p:spPr>
              <a:xfrm>
                <a:off x="8330940" y="2803738"/>
                <a:ext cx="92865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E80BA452-8806-450B-9385-3513832D8B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0940" y="2803738"/>
                <a:ext cx="928651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3" name="Group 52">
            <a:extLst>
              <a:ext uri="{FF2B5EF4-FFF2-40B4-BE49-F238E27FC236}">
                <a16:creationId xmlns:a16="http://schemas.microsoft.com/office/drawing/2014/main" id="{D3206A46-C9EA-483B-A198-3403174EEC19}"/>
              </a:ext>
            </a:extLst>
          </p:cNvPr>
          <p:cNvGrpSpPr/>
          <p:nvPr/>
        </p:nvGrpSpPr>
        <p:grpSpPr>
          <a:xfrm rot="7228940">
            <a:off x="8577945" y="2393209"/>
            <a:ext cx="425805" cy="364215"/>
            <a:chOff x="2381359" y="834838"/>
            <a:chExt cx="425805" cy="364215"/>
          </a:xfrm>
        </p:grpSpPr>
        <p:sp>
          <p:nvSpPr>
            <p:cNvPr id="54" name="Arrow: Right 53">
              <a:extLst>
                <a:ext uri="{FF2B5EF4-FFF2-40B4-BE49-F238E27FC236}">
                  <a16:creationId xmlns:a16="http://schemas.microsoft.com/office/drawing/2014/main" id="{63BFCF74-2A7E-4847-87E4-CF51D81CC169}"/>
                </a:ext>
              </a:extLst>
            </p:cNvPr>
            <p:cNvSpPr/>
            <p:nvPr/>
          </p:nvSpPr>
          <p:spPr>
            <a:xfrm rot="19800000">
              <a:off x="2381359" y="834838"/>
              <a:ext cx="425805" cy="364215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5" name="Arrow: Right 4">
              <a:extLst>
                <a:ext uri="{FF2B5EF4-FFF2-40B4-BE49-F238E27FC236}">
                  <a16:creationId xmlns:a16="http://schemas.microsoft.com/office/drawing/2014/main" id="{F8C3F411-42F6-447D-B91A-D98E5DCF2C1B}"/>
                </a:ext>
              </a:extLst>
            </p:cNvPr>
            <p:cNvSpPr txBox="1"/>
            <p:nvPr/>
          </p:nvSpPr>
          <p:spPr>
            <a:xfrm rot="19800000">
              <a:off x="2388678" y="934997"/>
              <a:ext cx="316541" cy="21852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500" kern="1200"/>
            </a:p>
          </p:txBody>
        </p:sp>
      </p:grpSp>
      <p:pic>
        <p:nvPicPr>
          <p:cNvPr id="5" name="图形 4" descr="魔鬼表情，没有填充">
            <a:extLst>
              <a:ext uri="{FF2B5EF4-FFF2-40B4-BE49-F238E27FC236}">
                <a16:creationId xmlns:a16="http://schemas.microsoft.com/office/drawing/2014/main" id="{7006BF14-EB26-4F7C-B7BD-8FE74D1958E7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8260109" y="4477157"/>
            <a:ext cx="1080907" cy="1080907"/>
          </a:xfrm>
          <a:prstGeom prst="rect">
            <a:avLst/>
          </a:prstGeom>
        </p:spPr>
      </p:pic>
      <p:pic>
        <p:nvPicPr>
          <p:cNvPr id="7" name="图形 6" descr="哭泣的脸，没有填充">
            <a:extLst>
              <a:ext uri="{FF2B5EF4-FFF2-40B4-BE49-F238E27FC236}">
                <a16:creationId xmlns:a16="http://schemas.microsoft.com/office/drawing/2014/main" id="{82398B5B-A2AF-46A2-9F47-2B1CE3BB1905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9659148" y="3667554"/>
            <a:ext cx="1080907" cy="1080907"/>
          </a:xfrm>
          <a:prstGeom prst="rect">
            <a:avLst/>
          </a:prstGeom>
        </p:spPr>
      </p:pic>
      <p:pic>
        <p:nvPicPr>
          <p:cNvPr id="20" name="图形 19" descr="魔鬼表情，没有填充">
            <a:extLst>
              <a:ext uri="{FF2B5EF4-FFF2-40B4-BE49-F238E27FC236}">
                <a16:creationId xmlns:a16="http://schemas.microsoft.com/office/drawing/2014/main" id="{48532D1E-4E3C-4DEE-8A02-B45665F426FA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665422" y="2045934"/>
            <a:ext cx="1080907" cy="1080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2415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DA892-BDA2-42D5-8372-81A8503F3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Secure MPC of Neural Network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15E2355-57D2-4DA7-BF17-C89FDC430FD8}"/>
              </a:ext>
            </a:extLst>
          </p:cNvPr>
          <p:cNvSpPr/>
          <p:nvPr/>
        </p:nvSpPr>
        <p:spPr>
          <a:xfrm>
            <a:off x="1240210" y="2503733"/>
            <a:ext cx="2201779" cy="220177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solidFill>
                  <a:schemeClr val="accent1"/>
                </a:solidFill>
              </a:rPr>
              <a:t>T</a:t>
            </a:r>
            <a:r>
              <a:rPr lang="en-US" altLang="zh-CN" sz="2800" b="1">
                <a:solidFill>
                  <a:schemeClr val="accent1"/>
                </a:solidFill>
              </a:rPr>
              <a:t>raining</a:t>
            </a:r>
            <a:endParaRPr lang="en-US" sz="2800" b="1">
              <a:solidFill>
                <a:schemeClr val="accent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FE8ABCE-9995-49D4-A3B6-A3B06D9A1216}"/>
              </a:ext>
            </a:extLst>
          </p:cNvPr>
          <p:cNvSpPr/>
          <p:nvPr/>
        </p:nvSpPr>
        <p:spPr>
          <a:xfrm>
            <a:off x="8773380" y="2503734"/>
            <a:ext cx="2201779" cy="220177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solidFill>
                  <a:schemeClr val="accent1"/>
                </a:solidFill>
              </a:rPr>
              <a:t>Evaluation</a:t>
            </a:r>
          </a:p>
        </p:txBody>
      </p:sp>
      <p:pic>
        <p:nvPicPr>
          <p:cNvPr id="9" name="Picture 6" descr="Image result for neural network">
            <a:extLst>
              <a:ext uri="{FF2B5EF4-FFF2-40B4-BE49-F238E27FC236}">
                <a16:creationId xmlns:a16="http://schemas.microsoft.com/office/drawing/2014/main" id="{FF650486-6A1D-45E2-AF9C-6D4FD3849D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741"/>
          <a:stretch/>
        </p:blipFill>
        <p:spPr bwMode="auto">
          <a:xfrm>
            <a:off x="4176609" y="2503735"/>
            <a:ext cx="3862151" cy="2201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3CB707F-D9C4-415D-99FA-24395B75C4D3}"/>
              </a:ext>
            </a:extLst>
          </p:cNvPr>
          <p:cNvSpPr txBox="1">
            <a:spLocks/>
          </p:cNvSpPr>
          <p:nvPr/>
        </p:nvSpPr>
        <p:spPr>
          <a:xfrm>
            <a:off x="7544726" y="1917388"/>
            <a:ext cx="4659086" cy="5863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>
                <a:solidFill>
                  <a:schemeClr val="accent6"/>
                </a:solidFill>
              </a:rPr>
              <a:t>Focus on this</a:t>
            </a:r>
          </a:p>
        </p:txBody>
      </p:sp>
    </p:spTree>
    <p:extLst>
      <p:ext uri="{BB962C8B-B14F-4D97-AF65-F5344CB8AC3E}">
        <p14:creationId xmlns:p14="http://schemas.microsoft.com/office/powerpoint/2010/main" val="2791745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1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5E0B3"/>
                                      </p:to>
                                    </p:animClr>
                                    <p:set>
                                      <p:cBhvr>
                                        <p:cTn id="7" dur="1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745C17-4E20-468A-99E4-ED07F55B81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925855" cy="45226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/>
              <a:t>Scenario: </a:t>
            </a:r>
            <a:r>
              <a:rPr lang="en-US" b="1">
                <a:solidFill>
                  <a:schemeClr val="accent6"/>
                </a:solidFill>
              </a:rPr>
              <a:t>training</a:t>
            </a:r>
            <a:r>
              <a:rPr lang="en-US" b="1"/>
              <a:t> with private dataset</a:t>
            </a:r>
          </a:p>
          <a:p>
            <a:r>
              <a:rPr lang="en-US"/>
              <a:t>Google and Facebook both have some </a:t>
            </a:r>
            <a:r>
              <a:rPr lang="en-US" b="1">
                <a:solidFill>
                  <a:schemeClr val="accent1"/>
                </a:solidFill>
              </a:rPr>
              <a:t>private</a:t>
            </a:r>
            <a:r>
              <a:rPr lang="en-US"/>
              <a:t> user profile data;</a:t>
            </a:r>
          </a:p>
          <a:p>
            <a:endParaRPr lang="en-US"/>
          </a:p>
          <a:p>
            <a:r>
              <a:rPr lang="en-US"/>
              <a:t>They want to train a public-known neural network without giving away their dataset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EDE004B4-982F-4870-8969-02647905E181}"/>
                  </a:ext>
                </a:extLst>
              </p:cNvPr>
              <p:cNvSpPr/>
              <p:nvPr/>
            </p:nvSpPr>
            <p:spPr>
              <a:xfrm>
                <a:off x="-397380" y="4997589"/>
                <a:ext cx="8007152" cy="59471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g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fb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GD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g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fb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EDE004B4-982F-4870-8969-02647905E1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97380" y="4997589"/>
                <a:ext cx="8007152" cy="59471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BCFF2E1C-2175-451D-AE27-C6BE41B20288}"/>
              </a:ext>
            </a:extLst>
          </p:cNvPr>
          <p:cNvGrpSpPr/>
          <p:nvPr/>
        </p:nvGrpSpPr>
        <p:grpSpPr>
          <a:xfrm>
            <a:off x="7017984" y="1690688"/>
            <a:ext cx="4934900" cy="3774717"/>
            <a:chOff x="6669928" y="1445251"/>
            <a:chExt cx="5287020" cy="4044054"/>
          </a:xfrm>
        </p:grpSpPr>
        <p:pic>
          <p:nvPicPr>
            <p:cNvPr id="4098" name="Picture 2" descr="Image result for google icons">
              <a:extLst>
                <a:ext uri="{FF2B5EF4-FFF2-40B4-BE49-F238E27FC236}">
                  <a16:creationId xmlns:a16="http://schemas.microsoft.com/office/drawing/2014/main" id="{89A4820C-EF09-4290-9FA4-559346FC255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0165" b="32085"/>
            <a:stretch/>
          </p:blipFill>
          <p:spPr bwMode="auto">
            <a:xfrm>
              <a:off x="6669928" y="1445251"/>
              <a:ext cx="2129540" cy="8039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0" name="Picture 4" descr="Image result for facebook icon">
              <a:extLst>
                <a:ext uri="{FF2B5EF4-FFF2-40B4-BE49-F238E27FC236}">
                  <a16:creationId xmlns:a16="http://schemas.microsoft.com/office/drawing/2014/main" id="{0FCE7D9B-BE60-4CEF-B0E6-9E8506D53EE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66725" y="4758486"/>
              <a:ext cx="1935946" cy="7308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2" name="Picture 6" descr="Image result for neural network">
              <a:extLst>
                <a:ext uri="{FF2B5EF4-FFF2-40B4-BE49-F238E27FC236}">
                  <a16:creationId xmlns:a16="http://schemas.microsoft.com/office/drawing/2014/main" id="{6AFF82FC-FB60-4BBE-860C-BAEC90D731F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2741"/>
            <a:stretch/>
          </p:blipFill>
          <p:spPr bwMode="auto">
            <a:xfrm>
              <a:off x="9664491" y="2775545"/>
              <a:ext cx="2292457" cy="13069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8" name="Picture 6" descr="Image result for neural network">
              <a:extLst>
                <a:ext uri="{FF2B5EF4-FFF2-40B4-BE49-F238E27FC236}">
                  <a16:creationId xmlns:a16="http://schemas.microsoft.com/office/drawing/2014/main" id="{482F0C1D-1AAD-459D-8EF0-15B705BBB91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2741"/>
            <a:stretch/>
          </p:blipFill>
          <p:spPr bwMode="auto">
            <a:xfrm>
              <a:off x="6682277" y="2780049"/>
              <a:ext cx="2292457" cy="13069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808A76AF-DEC2-448E-9360-9DEB9E9EDA50}"/>
                </a:ext>
              </a:extLst>
            </p:cNvPr>
            <p:cNvGrpSpPr/>
            <p:nvPr/>
          </p:nvGrpSpPr>
          <p:grpSpPr>
            <a:xfrm rot="7228940">
              <a:off x="7521796" y="2237380"/>
              <a:ext cx="425805" cy="364215"/>
              <a:chOff x="2381359" y="834838"/>
              <a:chExt cx="425805" cy="364215"/>
            </a:xfrm>
          </p:grpSpPr>
          <p:sp>
            <p:nvSpPr>
              <p:cNvPr id="40" name="Arrow: Right 39">
                <a:extLst>
                  <a:ext uri="{FF2B5EF4-FFF2-40B4-BE49-F238E27FC236}">
                    <a16:creationId xmlns:a16="http://schemas.microsoft.com/office/drawing/2014/main" id="{A21888A8-EC50-479D-AF7A-C504514F3226}"/>
                  </a:ext>
                </a:extLst>
              </p:cNvPr>
              <p:cNvSpPr/>
              <p:nvPr/>
            </p:nvSpPr>
            <p:spPr>
              <a:xfrm rot="19800000">
                <a:off x="2381359" y="834838"/>
                <a:ext cx="425805" cy="364215"/>
              </a:xfrm>
              <a:prstGeom prst="rightArrow">
                <a:avLst>
                  <a:gd name="adj1" fmla="val 60000"/>
                  <a:gd name="adj2" fmla="val 50000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41" name="Arrow: Right 4">
                <a:extLst>
                  <a:ext uri="{FF2B5EF4-FFF2-40B4-BE49-F238E27FC236}">
                    <a16:creationId xmlns:a16="http://schemas.microsoft.com/office/drawing/2014/main" id="{52B33ABC-10D0-440B-9279-2513850BD86E}"/>
                  </a:ext>
                </a:extLst>
              </p:cNvPr>
              <p:cNvSpPr txBox="1"/>
              <p:nvPr/>
            </p:nvSpPr>
            <p:spPr>
              <a:xfrm rot="19800000">
                <a:off x="2388678" y="934997"/>
                <a:ext cx="316541" cy="218529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algn="ctr" defTabSz="6667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en-US" sz="1500" kern="1200"/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140A1215-EE86-4A60-AD8A-0D62DD730279}"/>
                </a:ext>
              </a:extLst>
            </p:cNvPr>
            <p:cNvGrpSpPr/>
            <p:nvPr/>
          </p:nvGrpSpPr>
          <p:grpSpPr>
            <a:xfrm rot="18000000">
              <a:off x="7521795" y="4180284"/>
              <a:ext cx="425805" cy="364215"/>
              <a:chOff x="2381359" y="834838"/>
              <a:chExt cx="425805" cy="364215"/>
            </a:xfrm>
          </p:grpSpPr>
          <p:sp>
            <p:nvSpPr>
              <p:cNvPr id="45" name="Arrow: Right 44">
                <a:extLst>
                  <a:ext uri="{FF2B5EF4-FFF2-40B4-BE49-F238E27FC236}">
                    <a16:creationId xmlns:a16="http://schemas.microsoft.com/office/drawing/2014/main" id="{58AB06BA-254C-44E4-9769-78C63DD437FC}"/>
                  </a:ext>
                </a:extLst>
              </p:cNvPr>
              <p:cNvSpPr/>
              <p:nvPr/>
            </p:nvSpPr>
            <p:spPr>
              <a:xfrm rot="19800000">
                <a:off x="2381359" y="834838"/>
                <a:ext cx="425805" cy="364215"/>
              </a:xfrm>
              <a:prstGeom prst="rightArrow">
                <a:avLst>
                  <a:gd name="adj1" fmla="val 60000"/>
                  <a:gd name="adj2" fmla="val 50000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46" name="Arrow: Right 4">
                <a:extLst>
                  <a:ext uri="{FF2B5EF4-FFF2-40B4-BE49-F238E27FC236}">
                    <a16:creationId xmlns:a16="http://schemas.microsoft.com/office/drawing/2014/main" id="{5CCFBDB6-0AD1-470C-AFEC-E1B72D27B958}"/>
                  </a:ext>
                </a:extLst>
              </p:cNvPr>
              <p:cNvSpPr txBox="1"/>
              <p:nvPr/>
            </p:nvSpPr>
            <p:spPr>
              <a:xfrm rot="19800000">
                <a:off x="2388678" y="934997"/>
                <a:ext cx="316541" cy="218529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algn="ctr" defTabSz="6667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en-US" sz="1500" kern="1200"/>
              </a:p>
            </p:txBody>
          </p: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52099BB6-B9B0-40E5-ACBB-2DDB1D1D96F1}"/>
                </a:ext>
              </a:extLst>
            </p:cNvPr>
            <p:cNvGrpSpPr/>
            <p:nvPr/>
          </p:nvGrpSpPr>
          <p:grpSpPr>
            <a:xfrm rot="1800000">
              <a:off x="9106710" y="3202493"/>
              <a:ext cx="425805" cy="364215"/>
              <a:chOff x="2381359" y="834838"/>
              <a:chExt cx="425805" cy="364215"/>
            </a:xfrm>
          </p:grpSpPr>
          <p:sp>
            <p:nvSpPr>
              <p:cNvPr id="48" name="Arrow: Right 47">
                <a:extLst>
                  <a:ext uri="{FF2B5EF4-FFF2-40B4-BE49-F238E27FC236}">
                    <a16:creationId xmlns:a16="http://schemas.microsoft.com/office/drawing/2014/main" id="{E3E55282-B4B9-4EB1-950A-67990A16F239}"/>
                  </a:ext>
                </a:extLst>
              </p:cNvPr>
              <p:cNvSpPr/>
              <p:nvPr/>
            </p:nvSpPr>
            <p:spPr>
              <a:xfrm rot="19800000">
                <a:off x="2381359" y="834838"/>
                <a:ext cx="425805" cy="364215"/>
              </a:xfrm>
              <a:prstGeom prst="rightArrow">
                <a:avLst>
                  <a:gd name="adj1" fmla="val 60000"/>
                  <a:gd name="adj2" fmla="val 50000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49" name="Arrow: Right 4">
                <a:extLst>
                  <a:ext uri="{FF2B5EF4-FFF2-40B4-BE49-F238E27FC236}">
                    <a16:creationId xmlns:a16="http://schemas.microsoft.com/office/drawing/2014/main" id="{CC6D2C7B-BD55-4E0D-8458-1F704A364388}"/>
                  </a:ext>
                </a:extLst>
              </p:cNvPr>
              <p:cNvSpPr txBox="1"/>
              <p:nvPr/>
            </p:nvSpPr>
            <p:spPr>
              <a:xfrm rot="19800000">
                <a:off x="2388678" y="934997"/>
                <a:ext cx="316541" cy="218529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algn="ctr" defTabSz="6667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en-US" sz="1500" kern="1200"/>
              </a:p>
            </p:txBody>
          </p:sp>
        </p:grpSp>
      </p:grpSp>
      <p:sp>
        <p:nvSpPr>
          <p:cNvPr id="50" name="Title 1">
            <a:extLst>
              <a:ext uri="{FF2B5EF4-FFF2-40B4-BE49-F238E27FC236}">
                <a16:creationId xmlns:a16="http://schemas.microsoft.com/office/drawing/2014/main" id="{F5AE866F-BF1E-4B67-9235-5CFFED372DC3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Secure MPC of Neural Network</a:t>
            </a:r>
          </a:p>
        </p:txBody>
      </p:sp>
    </p:spTree>
    <p:extLst>
      <p:ext uri="{BB962C8B-B14F-4D97-AF65-F5344CB8AC3E}">
        <p14:creationId xmlns:p14="http://schemas.microsoft.com/office/powerpoint/2010/main" val="37627023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745C17-4E20-468A-99E4-ED07F55B81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925855" cy="45226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/>
              <a:t>Scenario: </a:t>
            </a:r>
            <a:r>
              <a:rPr lang="en-US" b="1">
                <a:solidFill>
                  <a:schemeClr val="accent6"/>
                </a:solidFill>
              </a:rPr>
              <a:t>training</a:t>
            </a:r>
            <a:r>
              <a:rPr lang="en-US" b="1"/>
              <a:t> with private dataset</a:t>
            </a:r>
          </a:p>
          <a:p>
            <a:r>
              <a:rPr lang="en-US"/>
              <a:t>Possible solution: differential privacy.</a:t>
            </a:r>
          </a:p>
          <a:p>
            <a:endParaRPr lang="en-US"/>
          </a:p>
          <a:p>
            <a:r>
              <a:rPr lang="en-US"/>
              <a:t>Idea: create a </a:t>
            </a:r>
            <a:r>
              <a:rPr lang="en-US" b="1">
                <a:solidFill>
                  <a:schemeClr val="accent1"/>
                </a:solidFill>
              </a:rPr>
              <a:t>statistical database</a:t>
            </a:r>
            <a:r>
              <a:rPr lang="en-US"/>
              <a:t> from raw dataset that minimizes the information leakage of individual record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CFF2E1C-2175-451D-AE27-C6BE41B20288}"/>
              </a:ext>
            </a:extLst>
          </p:cNvPr>
          <p:cNvGrpSpPr/>
          <p:nvPr/>
        </p:nvGrpSpPr>
        <p:grpSpPr>
          <a:xfrm>
            <a:off x="7017984" y="1690688"/>
            <a:ext cx="4934900" cy="3774717"/>
            <a:chOff x="6669928" y="1445251"/>
            <a:chExt cx="5287020" cy="4044054"/>
          </a:xfrm>
        </p:grpSpPr>
        <p:pic>
          <p:nvPicPr>
            <p:cNvPr id="4098" name="Picture 2" descr="Image result for google icons">
              <a:extLst>
                <a:ext uri="{FF2B5EF4-FFF2-40B4-BE49-F238E27FC236}">
                  <a16:creationId xmlns:a16="http://schemas.microsoft.com/office/drawing/2014/main" id="{89A4820C-EF09-4290-9FA4-559346FC255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0165" b="32085"/>
            <a:stretch/>
          </p:blipFill>
          <p:spPr bwMode="auto">
            <a:xfrm>
              <a:off x="6669928" y="1445251"/>
              <a:ext cx="2129540" cy="8039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0" name="Picture 4" descr="Image result for facebook icon">
              <a:extLst>
                <a:ext uri="{FF2B5EF4-FFF2-40B4-BE49-F238E27FC236}">
                  <a16:creationId xmlns:a16="http://schemas.microsoft.com/office/drawing/2014/main" id="{0FCE7D9B-BE60-4CEF-B0E6-9E8506D53EE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66725" y="4758486"/>
              <a:ext cx="1935946" cy="7308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2" name="Picture 6" descr="Image result for neural network">
              <a:extLst>
                <a:ext uri="{FF2B5EF4-FFF2-40B4-BE49-F238E27FC236}">
                  <a16:creationId xmlns:a16="http://schemas.microsoft.com/office/drawing/2014/main" id="{6AFF82FC-FB60-4BBE-860C-BAEC90D731F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2741"/>
            <a:stretch/>
          </p:blipFill>
          <p:spPr bwMode="auto">
            <a:xfrm>
              <a:off x="9664491" y="2775545"/>
              <a:ext cx="2292457" cy="13069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8" name="Picture 6" descr="Image result for neural network">
              <a:extLst>
                <a:ext uri="{FF2B5EF4-FFF2-40B4-BE49-F238E27FC236}">
                  <a16:creationId xmlns:a16="http://schemas.microsoft.com/office/drawing/2014/main" id="{482F0C1D-1AAD-459D-8EF0-15B705BBB91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2741"/>
            <a:stretch/>
          </p:blipFill>
          <p:spPr bwMode="auto">
            <a:xfrm>
              <a:off x="6682277" y="2780049"/>
              <a:ext cx="2292457" cy="13069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808A76AF-DEC2-448E-9360-9DEB9E9EDA50}"/>
                </a:ext>
              </a:extLst>
            </p:cNvPr>
            <p:cNvGrpSpPr/>
            <p:nvPr/>
          </p:nvGrpSpPr>
          <p:grpSpPr>
            <a:xfrm rot="7228940">
              <a:off x="7521796" y="2237380"/>
              <a:ext cx="425805" cy="364215"/>
              <a:chOff x="2381359" y="834838"/>
              <a:chExt cx="425805" cy="364215"/>
            </a:xfrm>
          </p:grpSpPr>
          <p:sp>
            <p:nvSpPr>
              <p:cNvPr id="40" name="Arrow: Right 39">
                <a:extLst>
                  <a:ext uri="{FF2B5EF4-FFF2-40B4-BE49-F238E27FC236}">
                    <a16:creationId xmlns:a16="http://schemas.microsoft.com/office/drawing/2014/main" id="{A21888A8-EC50-479D-AF7A-C504514F3226}"/>
                  </a:ext>
                </a:extLst>
              </p:cNvPr>
              <p:cNvSpPr/>
              <p:nvPr/>
            </p:nvSpPr>
            <p:spPr>
              <a:xfrm rot="19800000">
                <a:off x="2381359" y="834838"/>
                <a:ext cx="425805" cy="364215"/>
              </a:xfrm>
              <a:prstGeom prst="rightArrow">
                <a:avLst>
                  <a:gd name="adj1" fmla="val 60000"/>
                  <a:gd name="adj2" fmla="val 50000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41" name="Arrow: Right 4">
                <a:extLst>
                  <a:ext uri="{FF2B5EF4-FFF2-40B4-BE49-F238E27FC236}">
                    <a16:creationId xmlns:a16="http://schemas.microsoft.com/office/drawing/2014/main" id="{52B33ABC-10D0-440B-9279-2513850BD86E}"/>
                  </a:ext>
                </a:extLst>
              </p:cNvPr>
              <p:cNvSpPr txBox="1"/>
              <p:nvPr/>
            </p:nvSpPr>
            <p:spPr>
              <a:xfrm rot="19800000">
                <a:off x="2388678" y="934997"/>
                <a:ext cx="316541" cy="218529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algn="ctr" defTabSz="6667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en-US" sz="1500" kern="1200"/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140A1215-EE86-4A60-AD8A-0D62DD730279}"/>
                </a:ext>
              </a:extLst>
            </p:cNvPr>
            <p:cNvGrpSpPr/>
            <p:nvPr/>
          </p:nvGrpSpPr>
          <p:grpSpPr>
            <a:xfrm rot="18000000">
              <a:off x="7521795" y="4180284"/>
              <a:ext cx="425805" cy="364215"/>
              <a:chOff x="2381359" y="834838"/>
              <a:chExt cx="425805" cy="364215"/>
            </a:xfrm>
          </p:grpSpPr>
          <p:sp>
            <p:nvSpPr>
              <p:cNvPr id="45" name="Arrow: Right 44">
                <a:extLst>
                  <a:ext uri="{FF2B5EF4-FFF2-40B4-BE49-F238E27FC236}">
                    <a16:creationId xmlns:a16="http://schemas.microsoft.com/office/drawing/2014/main" id="{58AB06BA-254C-44E4-9769-78C63DD437FC}"/>
                  </a:ext>
                </a:extLst>
              </p:cNvPr>
              <p:cNvSpPr/>
              <p:nvPr/>
            </p:nvSpPr>
            <p:spPr>
              <a:xfrm rot="19800000">
                <a:off x="2381359" y="834838"/>
                <a:ext cx="425805" cy="364215"/>
              </a:xfrm>
              <a:prstGeom prst="rightArrow">
                <a:avLst>
                  <a:gd name="adj1" fmla="val 60000"/>
                  <a:gd name="adj2" fmla="val 50000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46" name="Arrow: Right 4">
                <a:extLst>
                  <a:ext uri="{FF2B5EF4-FFF2-40B4-BE49-F238E27FC236}">
                    <a16:creationId xmlns:a16="http://schemas.microsoft.com/office/drawing/2014/main" id="{5CCFBDB6-0AD1-470C-AFEC-E1B72D27B958}"/>
                  </a:ext>
                </a:extLst>
              </p:cNvPr>
              <p:cNvSpPr txBox="1"/>
              <p:nvPr/>
            </p:nvSpPr>
            <p:spPr>
              <a:xfrm rot="19800000">
                <a:off x="2388678" y="934997"/>
                <a:ext cx="316541" cy="218529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algn="ctr" defTabSz="6667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en-US" sz="1500" kern="1200"/>
              </a:p>
            </p:txBody>
          </p: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52099BB6-B9B0-40E5-ACBB-2DDB1D1D96F1}"/>
                </a:ext>
              </a:extLst>
            </p:cNvPr>
            <p:cNvGrpSpPr/>
            <p:nvPr/>
          </p:nvGrpSpPr>
          <p:grpSpPr>
            <a:xfrm rot="1800000">
              <a:off x="9106710" y="3202493"/>
              <a:ext cx="425805" cy="364215"/>
              <a:chOff x="2381359" y="834838"/>
              <a:chExt cx="425805" cy="364215"/>
            </a:xfrm>
          </p:grpSpPr>
          <p:sp>
            <p:nvSpPr>
              <p:cNvPr id="48" name="Arrow: Right 47">
                <a:extLst>
                  <a:ext uri="{FF2B5EF4-FFF2-40B4-BE49-F238E27FC236}">
                    <a16:creationId xmlns:a16="http://schemas.microsoft.com/office/drawing/2014/main" id="{E3E55282-B4B9-4EB1-950A-67990A16F239}"/>
                  </a:ext>
                </a:extLst>
              </p:cNvPr>
              <p:cNvSpPr/>
              <p:nvPr/>
            </p:nvSpPr>
            <p:spPr>
              <a:xfrm rot="19800000">
                <a:off x="2381359" y="834838"/>
                <a:ext cx="425805" cy="364215"/>
              </a:xfrm>
              <a:prstGeom prst="rightArrow">
                <a:avLst>
                  <a:gd name="adj1" fmla="val 60000"/>
                  <a:gd name="adj2" fmla="val 50000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49" name="Arrow: Right 4">
                <a:extLst>
                  <a:ext uri="{FF2B5EF4-FFF2-40B4-BE49-F238E27FC236}">
                    <a16:creationId xmlns:a16="http://schemas.microsoft.com/office/drawing/2014/main" id="{CC6D2C7B-BD55-4E0D-8458-1F704A364388}"/>
                  </a:ext>
                </a:extLst>
              </p:cNvPr>
              <p:cNvSpPr txBox="1"/>
              <p:nvPr/>
            </p:nvSpPr>
            <p:spPr>
              <a:xfrm rot="19800000">
                <a:off x="2388678" y="934997"/>
                <a:ext cx="316541" cy="218529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algn="ctr" defTabSz="6667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en-US" sz="1500" kern="1200"/>
              </a:p>
            </p:txBody>
          </p:sp>
        </p:grpSp>
      </p:grpSp>
      <p:sp>
        <p:nvSpPr>
          <p:cNvPr id="50" name="Title 1">
            <a:extLst>
              <a:ext uri="{FF2B5EF4-FFF2-40B4-BE49-F238E27FC236}">
                <a16:creationId xmlns:a16="http://schemas.microsoft.com/office/drawing/2014/main" id="{F5AE866F-BF1E-4B67-9235-5CFFED372DC3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Secure MPC of Neural Network</a:t>
            </a:r>
          </a:p>
        </p:txBody>
      </p:sp>
    </p:spTree>
    <p:extLst>
      <p:ext uri="{BB962C8B-B14F-4D97-AF65-F5344CB8AC3E}">
        <p14:creationId xmlns:p14="http://schemas.microsoft.com/office/powerpoint/2010/main" val="26699973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745C17-4E20-468A-99E4-ED07F55B81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925855" cy="45226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/>
              <a:t>Scenario: </a:t>
            </a:r>
            <a:r>
              <a:rPr lang="en-US" b="1">
                <a:solidFill>
                  <a:schemeClr val="accent6"/>
                </a:solidFill>
              </a:rPr>
              <a:t>evaluation</a:t>
            </a:r>
            <a:r>
              <a:rPr lang="en-US" b="1"/>
              <a:t> with private input</a:t>
            </a:r>
          </a:p>
          <a:p>
            <a:r>
              <a:rPr lang="en-US"/>
              <a:t>Amazon provides already trained neural network for product classification;</a:t>
            </a:r>
          </a:p>
          <a:p>
            <a:endParaRPr lang="en-US"/>
          </a:p>
          <a:p>
            <a:r>
              <a:rPr lang="en-US"/>
              <a:t>Bob, who runs a seafood store, wants to do a classification on his product </a:t>
            </a:r>
            <a:r>
              <a:rPr lang="en-US" b="1">
                <a:solidFill>
                  <a:schemeClr val="accent1"/>
                </a:solidFill>
              </a:rPr>
              <a:t>private</a:t>
            </a:r>
            <a:r>
              <a:rPr lang="en-US"/>
              <a:t> images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EDE004B4-982F-4870-8969-02647905E181}"/>
                  </a:ext>
                </a:extLst>
              </p:cNvPr>
              <p:cNvSpPr/>
              <p:nvPr/>
            </p:nvSpPr>
            <p:spPr>
              <a:xfrm>
                <a:off x="1419924" y="5367047"/>
                <a:ext cx="4519829" cy="523220"/>
              </a:xfrm>
              <a:prstGeom prst="rect">
                <a:avLst/>
              </a:prstGeom>
            </p:spPr>
            <p:txBody>
              <a:bodyPr wrap="square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Bob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Bob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EDE004B4-982F-4870-8969-02647905E1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9924" y="5367047"/>
                <a:ext cx="4519829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Title 1">
            <a:extLst>
              <a:ext uri="{FF2B5EF4-FFF2-40B4-BE49-F238E27FC236}">
                <a16:creationId xmlns:a16="http://schemas.microsoft.com/office/drawing/2014/main" id="{F5AE866F-BF1E-4B67-9235-5CFFED372DC3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Secure MPC of Neural Network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D1C8E7AF-D1F6-4516-AF82-E45FE2B674B3}"/>
              </a:ext>
            </a:extLst>
          </p:cNvPr>
          <p:cNvGrpSpPr/>
          <p:nvPr/>
        </p:nvGrpSpPr>
        <p:grpSpPr>
          <a:xfrm>
            <a:off x="6588280" y="1825625"/>
            <a:ext cx="5225346" cy="4050350"/>
            <a:chOff x="6588280" y="2609296"/>
            <a:chExt cx="5225346" cy="4050350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808A76AF-DEC2-448E-9360-9DEB9E9EDA50}"/>
                </a:ext>
              </a:extLst>
            </p:cNvPr>
            <p:cNvGrpSpPr/>
            <p:nvPr/>
          </p:nvGrpSpPr>
          <p:grpSpPr>
            <a:xfrm rot="15300000">
              <a:off x="9611230" y="3259018"/>
              <a:ext cx="397446" cy="339958"/>
              <a:chOff x="2381359" y="834838"/>
              <a:chExt cx="425805" cy="364215"/>
            </a:xfrm>
          </p:grpSpPr>
          <p:sp>
            <p:nvSpPr>
              <p:cNvPr id="40" name="Arrow: Right 39">
                <a:extLst>
                  <a:ext uri="{FF2B5EF4-FFF2-40B4-BE49-F238E27FC236}">
                    <a16:creationId xmlns:a16="http://schemas.microsoft.com/office/drawing/2014/main" id="{A21888A8-EC50-479D-AF7A-C504514F3226}"/>
                  </a:ext>
                </a:extLst>
              </p:cNvPr>
              <p:cNvSpPr/>
              <p:nvPr/>
            </p:nvSpPr>
            <p:spPr>
              <a:xfrm rot="19800000">
                <a:off x="2381359" y="834838"/>
                <a:ext cx="425805" cy="364215"/>
              </a:xfrm>
              <a:prstGeom prst="rightArrow">
                <a:avLst>
                  <a:gd name="adj1" fmla="val 60000"/>
                  <a:gd name="adj2" fmla="val 50000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41" name="Arrow: Right 4">
                <a:extLst>
                  <a:ext uri="{FF2B5EF4-FFF2-40B4-BE49-F238E27FC236}">
                    <a16:creationId xmlns:a16="http://schemas.microsoft.com/office/drawing/2014/main" id="{52B33ABC-10D0-440B-9279-2513850BD86E}"/>
                  </a:ext>
                </a:extLst>
              </p:cNvPr>
              <p:cNvSpPr txBox="1"/>
              <p:nvPr/>
            </p:nvSpPr>
            <p:spPr>
              <a:xfrm rot="19800000">
                <a:off x="2388678" y="934997"/>
                <a:ext cx="316541" cy="218529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algn="ctr" defTabSz="6667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en-US" sz="1500" kern="1200"/>
              </a:p>
            </p:txBody>
          </p: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52099BB6-B9B0-40E5-ACBB-2DDB1D1D96F1}"/>
                </a:ext>
              </a:extLst>
            </p:cNvPr>
            <p:cNvGrpSpPr/>
            <p:nvPr/>
          </p:nvGrpSpPr>
          <p:grpSpPr>
            <a:xfrm rot="20700000">
              <a:off x="8780179" y="3259019"/>
              <a:ext cx="397446" cy="339958"/>
              <a:chOff x="2381359" y="834838"/>
              <a:chExt cx="425805" cy="364215"/>
            </a:xfrm>
          </p:grpSpPr>
          <p:sp>
            <p:nvSpPr>
              <p:cNvPr id="48" name="Arrow: Right 47">
                <a:extLst>
                  <a:ext uri="{FF2B5EF4-FFF2-40B4-BE49-F238E27FC236}">
                    <a16:creationId xmlns:a16="http://schemas.microsoft.com/office/drawing/2014/main" id="{E3E55282-B4B9-4EB1-950A-67990A16F239}"/>
                  </a:ext>
                </a:extLst>
              </p:cNvPr>
              <p:cNvSpPr/>
              <p:nvPr/>
            </p:nvSpPr>
            <p:spPr>
              <a:xfrm rot="19800000">
                <a:off x="2381359" y="834838"/>
                <a:ext cx="425805" cy="364215"/>
              </a:xfrm>
              <a:prstGeom prst="rightArrow">
                <a:avLst>
                  <a:gd name="adj1" fmla="val 60000"/>
                  <a:gd name="adj2" fmla="val 50000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49" name="Arrow: Right 4">
                <a:extLst>
                  <a:ext uri="{FF2B5EF4-FFF2-40B4-BE49-F238E27FC236}">
                    <a16:creationId xmlns:a16="http://schemas.microsoft.com/office/drawing/2014/main" id="{CC6D2C7B-BD55-4E0D-8458-1F704A364388}"/>
                  </a:ext>
                </a:extLst>
              </p:cNvPr>
              <p:cNvSpPr txBox="1"/>
              <p:nvPr/>
            </p:nvSpPr>
            <p:spPr>
              <a:xfrm rot="19800000">
                <a:off x="2388678" y="934997"/>
                <a:ext cx="316541" cy="218529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algn="ctr" defTabSz="6667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en-US" sz="1500" kern="1200"/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A8BA8C55-7597-468B-9F4D-829349B0B9D8}"/>
                </a:ext>
              </a:extLst>
            </p:cNvPr>
            <p:cNvGrpSpPr/>
            <p:nvPr/>
          </p:nvGrpSpPr>
          <p:grpSpPr>
            <a:xfrm>
              <a:off x="9617736" y="3740661"/>
              <a:ext cx="2195890" cy="2144730"/>
              <a:chOff x="9531820" y="3805280"/>
              <a:chExt cx="2195890" cy="2144730"/>
            </a:xfrm>
          </p:grpSpPr>
          <p:pic>
            <p:nvPicPr>
              <p:cNvPr id="4102" name="Picture 6" descr="Image result for neural network">
                <a:extLst>
                  <a:ext uri="{FF2B5EF4-FFF2-40B4-BE49-F238E27FC236}">
                    <a16:creationId xmlns:a16="http://schemas.microsoft.com/office/drawing/2014/main" id="{6AFF82FC-FB60-4BBE-860C-BAEC90D731F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2741"/>
              <a:stretch/>
            </p:blipFill>
            <p:spPr bwMode="auto">
              <a:xfrm>
                <a:off x="9587933" y="3805280"/>
                <a:ext cx="2139777" cy="12198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8" name="Picture 12" descr="Image result for amazon logo">
                <a:extLst>
                  <a:ext uri="{FF2B5EF4-FFF2-40B4-BE49-F238E27FC236}">
                    <a16:creationId xmlns:a16="http://schemas.microsoft.com/office/drawing/2014/main" id="{CD56B5DC-F196-4908-B00F-4AD931C33EF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745" t="34575" r="20839" b="34909"/>
              <a:stretch/>
            </p:blipFill>
            <p:spPr bwMode="auto">
              <a:xfrm>
                <a:off x="9531820" y="5127703"/>
                <a:ext cx="2095715" cy="82230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C40604E4-6793-4EAD-95B4-ABDF1EEB89D2}"/>
                </a:ext>
              </a:extLst>
            </p:cNvPr>
            <p:cNvGrpSpPr/>
            <p:nvPr/>
          </p:nvGrpSpPr>
          <p:grpSpPr>
            <a:xfrm>
              <a:off x="6588280" y="3839316"/>
              <a:ext cx="2503827" cy="2820330"/>
              <a:chOff x="8839493" y="3636858"/>
              <a:chExt cx="2503827" cy="2820330"/>
            </a:xfrm>
          </p:grpSpPr>
          <p:pic>
            <p:nvPicPr>
              <p:cNvPr id="4112" name="Picture 16" descr="Image result for octopus images">
                <a:extLst>
                  <a:ext uri="{FF2B5EF4-FFF2-40B4-BE49-F238E27FC236}">
                    <a16:creationId xmlns:a16="http://schemas.microsoft.com/office/drawing/2014/main" id="{8D2658BE-1F72-463E-9728-0F3D840A932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669116" y="3636858"/>
                <a:ext cx="1674204" cy="16742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10" name="Picture 14" descr="Image result for spongebob">
                <a:extLst>
                  <a:ext uri="{FF2B5EF4-FFF2-40B4-BE49-F238E27FC236}">
                    <a16:creationId xmlns:a16="http://schemas.microsoft.com/office/drawing/2014/main" id="{F205D01F-0E77-4805-8EC1-7F7F29B5597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839493" y="5131625"/>
                <a:ext cx="1325563" cy="132556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2A3FDDA-4024-4B92-9CBB-ECC5A969978D}"/>
                </a:ext>
              </a:extLst>
            </p:cNvPr>
            <p:cNvSpPr/>
            <p:nvPr/>
          </p:nvSpPr>
          <p:spPr>
            <a:xfrm>
              <a:off x="8643526" y="2609296"/>
              <a:ext cx="1596078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200" b="1">
                  <a:solidFill>
                    <a:schemeClr val="accent1"/>
                  </a:solidFill>
                </a:rPr>
                <a:t>Octopus</a:t>
              </a:r>
              <a:endParaRPr lang="en-US" sz="2000" b="1">
                <a:solidFill>
                  <a:schemeClr val="accent1"/>
                </a:solidFill>
              </a:endParaRPr>
            </a:p>
          </p:txBody>
        </p:sp>
      </p:grp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ACC16776-E2FB-4B24-A2DA-7BF41CBB9C60}"/>
              </a:ext>
            </a:extLst>
          </p:cNvPr>
          <p:cNvSpPr txBox="1">
            <a:spLocks/>
          </p:cNvSpPr>
          <p:nvPr/>
        </p:nvSpPr>
        <p:spPr>
          <a:xfrm>
            <a:off x="838200" y="1497157"/>
            <a:ext cx="4659086" cy="5863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zh-CN" sz="2400" b="1">
                <a:solidFill>
                  <a:schemeClr val="accent6"/>
                </a:solidFill>
              </a:rPr>
              <a:t>(our focus)</a:t>
            </a:r>
            <a:endParaRPr lang="en-US" sz="2400" b="1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65250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745C17-4E20-468A-99E4-ED07F55B81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925855" cy="45226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/>
              <a:t>Scenario: </a:t>
            </a:r>
            <a:r>
              <a:rPr lang="en-US" b="1">
                <a:solidFill>
                  <a:schemeClr val="accent6"/>
                </a:solidFill>
              </a:rPr>
              <a:t>evaluation</a:t>
            </a:r>
            <a:r>
              <a:rPr lang="en-US" b="1"/>
              <a:t> with private input</a:t>
            </a:r>
          </a:p>
          <a:p>
            <a:r>
              <a:rPr lang="en-US"/>
              <a:t>Differential privacy does not apply – we are interested in the evaluation of a single data point;</a:t>
            </a:r>
          </a:p>
          <a:p>
            <a:endParaRPr lang="en-US"/>
          </a:p>
          <a:p>
            <a:r>
              <a:rPr lang="en-US"/>
              <a:t>Possible solution: </a:t>
            </a:r>
            <a:r>
              <a:rPr lang="en-US" b="1">
                <a:solidFill>
                  <a:schemeClr val="accent1"/>
                </a:solidFill>
              </a:rPr>
              <a:t>Homomorphic Encryption</a:t>
            </a:r>
          </a:p>
        </p:txBody>
      </p:sp>
      <p:sp>
        <p:nvSpPr>
          <p:cNvPr id="50" name="Title 1">
            <a:extLst>
              <a:ext uri="{FF2B5EF4-FFF2-40B4-BE49-F238E27FC236}">
                <a16:creationId xmlns:a16="http://schemas.microsoft.com/office/drawing/2014/main" id="{F5AE866F-BF1E-4B67-9235-5CFFED372DC3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Secure MPC of Neural Network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D1C8E7AF-D1F6-4516-AF82-E45FE2B674B3}"/>
              </a:ext>
            </a:extLst>
          </p:cNvPr>
          <p:cNvGrpSpPr/>
          <p:nvPr/>
        </p:nvGrpSpPr>
        <p:grpSpPr>
          <a:xfrm>
            <a:off x="6588280" y="1825625"/>
            <a:ext cx="5225346" cy="4050350"/>
            <a:chOff x="6588280" y="2609296"/>
            <a:chExt cx="5225346" cy="4050350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808A76AF-DEC2-448E-9360-9DEB9E9EDA50}"/>
                </a:ext>
              </a:extLst>
            </p:cNvPr>
            <p:cNvGrpSpPr/>
            <p:nvPr/>
          </p:nvGrpSpPr>
          <p:grpSpPr>
            <a:xfrm rot="15300000">
              <a:off x="9611230" y="3259018"/>
              <a:ext cx="397446" cy="339958"/>
              <a:chOff x="2381359" y="834838"/>
              <a:chExt cx="425805" cy="364215"/>
            </a:xfrm>
          </p:grpSpPr>
          <p:sp>
            <p:nvSpPr>
              <p:cNvPr id="40" name="Arrow: Right 39">
                <a:extLst>
                  <a:ext uri="{FF2B5EF4-FFF2-40B4-BE49-F238E27FC236}">
                    <a16:creationId xmlns:a16="http://schemas.microsoft.com/office/drawing/2014/main" id="{A21888A8-EC50-479D-AF7A-C504514F3226}"/>
                  </a:ext>
                </a:extLst>
              </p:cNvPr>
              <p:cNvSpPr/>
              <p:nvPr/>
            </p:nvSpPr>
            <p:spPr>
              <a:xfrm rot="19800000">
                <a:off x="2381359" y="834838"/>
                <a:ext cx="425805" cy="364215"/>
              </a:xfrm>
              <a:prstGeom prst="rightArrow">
                <a:avLst>
                  <a:gd name="adj1" fmla="val 60000"/>
                  <a:gd name="adj2" fmla="val 50000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41" name="Arrow: Right 4">
                <a:extLst>
                  <a:ext uri="{FF2B5EF4-FFF2-40B4-BE49-F238E27FC236}">
                    <a16:creationId xmlns:a16="http://schemas.microsoft.com/office/drawing/2014/main" id="{52B33ABC-10D0-440B-9279-2513850BD86E}"/>
                  </a:ext>
                </a:extLst>
              </p:cNvPr>
              <p:cNvSpPr txBox="1"/>
              <p:nvPr/>
            </p:nvSpPr>
            <p:spPr>
              <a:xfrm rot="19800000">
                <a:off x="2388678" y="934997"/>
                <a:ext cx="316541" cy="218529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algn="ctr" defTabSz="6667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en-US" sz="1500" kern="1200"/>
              </a:p>
            </p:txBody>
          </p: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52099BB6-B9B0-40E5-ACBB-2DDB1D1D96F1}"/>
                </a:ext>
              </a:extLst>
            </p:cNvPr>
            <p:cNvGrpSpPr/>
            <p:nvPr/>
          </p:nvGrpSpPr>
          <p:grpSpPr>
            <a:xfrm rot="20700000">
              <a:off x="8780179" y="3259019"/>
              <a:ext cx="397446" cy="339958"/>
              <a:chOff x="2381359" y="834838"/>
              <a:chExt cx="425805" cy="364215"/>
            </a:xfrm>
          </p:grpSpPr>
          <p:sp>
            <p:nvSpPr>
              <p:cNvPr id="48" name="Arrow: Right 47">
                <a:extLst>
                  <a:ext uri="{FF2B5EF4-FFF2-40B4-BE49-F238E27FC236}">
                    <a16:creationId xmlns:a16="http://schemas.microsoft.com/office/drawing/2014/main" id="{E3E55282-B4B9-4EB1-950A-67990A16F239}"/>
                  </a:ext>
                </a:extLst>
              </p:cNvPr>
              <p:cNvSpPr/>
              <p:nvPr/>
            </p:nvSpPr>
            <p:spPr>
              <a:xfrm rot="19800000">
                <a:off x="2381359" y="834838"/>
                <a:ext cx="425805" cy="364215"/>
              </a:xfrm>
              <a:prstGeom prst="rightArrow">
                <a:avLst>
                  <a:gd name="adj1" fmla="val 60000"/>
                  <a:gd name="adj2" fmla="val 50000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49" name="Arrow: Right 4">
                <a:extLst>
                  <a:ext uri="{FF2B5EF4-FFF2-40B4-BE49-F238E27FC236}">
                    <a16:creationId xmlns:a16="http://schemas.microsoft.com/office/drawing/2014/main" id="{CC6D2C7B-BD55-4E0D-8458-1F704A364388}"/>
                  </a:ext>
                </a:extLst>
              </p:cNvPr>
              <p:cNvSpPr txBox="1"/>
              <p:nvPr/>
            </p:nvSpPr>
            <p:spPr>
              <a:xfrm rot="19800000">
                <a:off x="2388678" y="934997"/>
                <a:ext cx="316541" cy="218529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algn="ctr" defTabSz="6667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en-US" sz="1500" kern="1200"/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A8BA8C55-7597-468B-9F4D-829349B0B9D8}"/>
                </a:ext>
              </a:extLst>
            </p:cNvPr>
            <p:cNvGrpSpPr/>
            <p:nvPr/>
          </p:nvGrpSpPr>
          <p:grpSpPr>
            <a:xfrm>
              <a:off x="9617736" y="3740661"/>
              <a:ext cx="2195890" cy="2144730"/>
              <a:chOff x="9531820" y="3805280"/>
              <a:chExt cx="2195890" cy="2144730"/>
            </a:xfrm>
          </p:grpSpPr>
          <p:pic>
            <p:nvPicPr>
              <p:cNvPr id="4102" name="Picture 6" descr="Image result for neural network">
                <a:extLst>
                  <a:ext uri="{FF2B5EF4-FFF2-40B4-BE49-F238E27FC236}">
                    <a16:creationId xmlns:a16="http://schemas.microsoft.com/office/drawing/2014/main" id="{6AFF82FC-FB60-4BBE-860C-BAEC90D731F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2741"/>
              <a:stretch/>
            </p:blipFill>
            <p:spPr bwMode="auto">
              <a:xfrm>
                <a:off x="9587933" y="3805280"/>
                <a:ext cx="2139777" cy="12198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8" name="Picture 12" descr="Image result for amazon logo">
                <a:extLst>
                  <a:ext uri="{FF2B5EF4-FFF2-40B4-BE49-F238E27FC236}">
                    <a16:creationId xmlns:a16="http://schemas.microsoft.com/office/drawing/2014/main" id="{CD56B5DC-F196-4908-B00F-4AD931C33EF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745" t="34575" r="20839" b="34909"/>
              <a:stretch/>
            </p:blipFill>
            <p:spPr bwMode="auto">
              <a:xfrm>
                <a:off x="9531820" y="5127703"/>
                <a:ext cx="2095715" cy="82230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C40604E4-6793-4EAD-95B4-ABDF1EEB89D2}"/>
                </a:ext>
              </a:extLst>
            </p:cNvPr>
            <p:cNvGrpSpPr/>
            <p:nvPr/>
          </p:nvGrpSpPr>
          <p:grpSpPr>
            <a:xfrm>
              <a:off x="6588280" y="3839316"/>
              <a:ext cx="2503827" cy="2820330"/>
              <a:chOff x="8839493" y="3636858"/>
              <a:chExt cx="2503827" cy="2820330"/>
            </a:xfrm>
          </p:grpSpPr>
          <p:pic>
            <p:nvPicPr>
              <p:cNvPr id="4112" name="Picture 16" descr="Image result for octopus images">
                <a:extLst>
                  <a:ext uri="{FF2B5EF4-FFF2-40B4-BE49-F238E27FC236}">
                    <a16:creationId xmlns:a16="http://schemas.microsoft.com/office/drawing/2014/main" id="{8D2658BE-1F72-463E-9728-0F3D840A932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669116" y="3636858"/>
                <a:ext cx="1674204" cy="16742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10" name="Picture 14" descr="Image result for spongebob">
                <a:extLst>
                  <a:ext uri="{FF2B5EF4-FFF2-40B4-BE49-F238E27FC236}">
                    <a16:creationId xmlns:a16="http://schemas.microsoft.com/office/drawing/2014/main" id="{F205D01F-0E77-4805-8EC1-7F7F29B5597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839493" y="5131625"/>
                <a:ext cx="1325563" cy="132556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2A3FDDA-4024-4B92-9CBB-ECC5A969978D}"/>
                </a:ext>
              </a:extLst>
            </p:cNvPr>
            <p:cNvSpPr/>
            <p:nvPr/>
          </p:nvSpPr>
          <p:spPr>
            <a:xfrm>
              <a:off x="8643526" y="2609296"/>
              <a:ext cx="1596078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200" b="1">
                  <a:solidFill>
                    <a:schemeClr val="accent1"/>
                  </a:solidFill>
                </a:rPr>
                <a:t>Octopus</a:t>
              </a:r>
              <a:endParaRPr lang="en-US" sz="2000" b="1">
                <a:solidFill>
                  <a:schemeClr val="accent1"/>
                </a:solidFill>
              </a:endParaRPr>
            </a:p>
          </p:txBody>
        </p:sp>
      </p:grp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E620A489-D624-4A78-9A1B-1F5A2E8BA9C1}"/>
              </a:ext>
            </a:extLst>
          </p:cNvPr>
          <p:cNvSpPr txBox="1">
            <a:spLocks/>
          </p:cNvSpPr>
          <p:nvPr/>
        </p:nvSpPr>
        <p:spPr>
          <a:xfrm>
            <a:off x="838200" y="1497157"/>
            <a:ext cx="4659086" cy="5863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zh-CN" sz="2400" b="1">
                <a:solidFill>
                  <a:schemeClr val="accent6"/>
                </a:solidFill>
              </a:rPr>
              <a:t>(our focus)</a:t>
            </a:r>
            <a:endParaRPr lang="en-US" sz="2400" b="1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95252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游戏机, 钟表, 标志&#10;&#10;描述已自动生成">
            <a:extLst>
              <a:ext uri="{FF2B5EF4-FFF2-40B4-BE49-F238E27FC236}">
                <a16:creationId xmlns:a16="http://schemas.microsoft.com/office/drawing/2014/main" id="{A5735ADB-B82B-4070-94FD-B476136B7D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5567" y="1977552"/>
            <a:ext cx="6273189" cy="3211873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4CAB90A3-31BB-4389-AAE8-1BB44DCD5E9E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Homomorphic Encryption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23AC2AE-6BC6-4353-9388-2885C9633AC3}"/>
              </a:ext>
            </a:extLst>
          </p:cNvPr>
          <p:cNvSpPr txBox="1">
            <a:spLocks/>
          </p:cNvSpPr>
          <p:nvPr/>
        </p:nvSpPr>
        <p:spPr>
          <a:xfrm>
            <a:off x="2908633" y="5485063"/>
            <a:ext cx="6374732" cy="10078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>
                <a:ea typeface="+mn-lt"/>
                <a:cs typeface="+mn-lt"/>
              </a:rPr>
              <a:t>Computations happen in the </a:t>
            </a:r>
            <a:r>
              <a:rPr lang="en-US" err="1">
                <a:ea typeface="+mn-lt"/>
                <a:cs typeface="+mn-lt"/>
              </a:rPr>
              <a:t>cipherspace</a:t>
            </a:r>
            <a:endParaRPr lang="en-US">
              <a:ea typeface="+mn-lt"/>
              <a:cs typeface="+mn-lt"/>
            </a:endParaRPr>
          </a:p>
          <a:p>
            <a:pPr marL="0" indent="0" algn="ctr">
              <a:buNone/>
            </a:pPr>
            <a:endParaRPr lang="en-US">
              <a:cs typeface="Calibri" panose="020F0502020204030204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endParaRPr lang="en-US">
              <a:ea typeface="+mn-lt"/>
              <a:cs typeface="+mn-lt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20FA600-4F81-4802-B4B1-09D9C29AC074}"/>
              </a:ext>
            </a:extLst>
          </p:cNvPr>
          <p:cNvGrpSpPr/>
          <p:nvPr/>
        </p:nvGrpSpPr>
        <p:grpSpPr>
          <a:xfrm>
            <a:off x="995917" y="2101718"/>
            <a:ext cx="3934599" cy="2654562"/>
            <a:chOff x="1110343" y="2153292"/>
            <a:chExt cx="4252686" cy="2869167"/>
          </a:xfrm>
        </p:grpSpPr>
        <p:pic>
          <p:nvPicPr>
            <p:cNvPr id="7" name="Picture 4" descr="A close up of a logo&#10;&#10;Description generated with very high confidence">
              <a:extLst>
                <a:ext uri="{FF2B5EF4-FFF2-40B4-BE49-F238E27FC236}">
                  <a16:creationId xmlns:a16="http://schemas.microsoft.com/office/drawing/2014/main" id="{DCCC417A-9CB3-4FDB-80C3-61F0C495AF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4864" t="75146" r="2335" b="3570"/>
            <a:stretch/>
          </p:blipFill>
          <p:spPr>
            <a:xfrm>
              <a:off x="1110343" y="4478173"/>
              <a:ext cx="4252686" cy="544286"/>
            </a:xfrm>
            <a:prstGeom prst="rect">
              <a:avLst/>
            </a:prstGeom>
          </p:spPr>
        </p:pic>
        <p:pic>
          <p:nvPicPr>
            <p:cNvPr id="8" name="Picture 4" descr="A close up of a logo&#10;&#10;Description generated with very high confidence">
              <a:extLst>
                <a:ext uri="{FF2B5EF4-FFF2-40B4-BE49-F238E27FC236}">
                  <a16:creationId xmlns:a16="http://schemas.microsoft.com/office/drawing/2014/main" id="{F3183C06-EE6B-48DC-9E4E-D211E5BB86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50000" b="17507"/>
            <a:stretch/>
          </p:blipFill>
          <p:spPr>
            <a:xfrm>
              <a:off x="1110343" y="2153292"/>
              <a:ext cx="4027109" cy="210953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133925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2D58FC-0F02-4287-8045-B9058C25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3109" y="1012004"/>
            <a:ext cx="4002076" cy="479540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Table of Content</a:t>
            </a:r>
          </a:p>
        </p:txBody>
      </p:sp>
      <p:graphicFrame>
        <p:nvGraphicFramePr>
          <p:cNvPr id="51" name="Content Placeholder 2">
            <a:extLst>
              <a:ext uri="{FF2B5EF4-FFF2-40B4-BE49-F238E27FC236}">
                <a16:creationId xmlns:a16="http://schemas.microsoft.com/office/drawing/2014/main" id="{0FA7CC62-BE6F-4EDB-851D-9A4FEBE38FB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31642207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2564908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EB651-85F6-4A16-8F68-8FFE9D7FB0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Homomorphic Encryption for DL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8C7A3C-0613-4211-A57A-2D49E307228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49056" y="1690688"/>
                <a:ext cx="10515600" cy="4924091"/>
              </a:xfrm>
            </p:spPr>
            <p:txBody>
              <a:bodyPr vert="horz" lIns="91440" tIns="45720" rIns="91440" bIns="45720" rtlCol="0" anchor="t">
                <a:normAutofit/>
              </a:bodyPr>
              <a:lstStyle/>
              <a:p>
                <a:pPr marL="0" indent="0">
                  <a:buNone/>
                </a:pPr>
                <a:r>
                  <a:rPr lang="en-US" b="1">
                    <a:cs typeface="Calibri"/>
                  </a:rPr>
                  <a:t>Pros:</a:t>
                </a:r>
                <a:endParaRPr lang="en-US" b="1"/>
              </a:p>
              <a:p>
                <a:r>
                  <a:rPr lang="en-US">
                    <a:cs typeface="Calibri"/>
                  </a:rPr>
                  <a:t>Fast for linear computations: addition, multiplication by constant;</a:t>
                </a:r>
              </a:p>
              <a:p>
                <a:r>
                  <a:rPr lang="en-US">
                    <a:cs typeface="Calibri"/>
                  </a:rPr>
                  <a:t>Require no communication among participants.</a:t>
                </a:r>
              </a:p>
              <a:p>
                <a:endParaRPr lang="en-US">
                  <a:cs typeface="Calibri"/>
                </a:endParaRPr>
              </a:p>
              <a:p>
                <a:pPr marL="0" indent="0">
                  <a:buNone/>
                </a:pPr>
                <a:r>
                  <a:rPr lang="en-US" b="1">
                    <a:cs typeface="Calibri"/>
                  </a:rPr>
                  <a:t>Cons:</a:t>
                </a:r>
              </a:p>
              <a:p>
                <a:r>
                  <a:rPr lang="en-US">
                    <a:cs typeface="Calibri"/>
                  </a:rPr>
                  <a:t>Non-linear operations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Calibri"/>
                      </a:rPr>
                      <m:t>𝑠𝑖𝑔𝑚𝑜𝑖𝑑</m:t>
                    </m:r>
                  </m:oMath>
                </a14:m>
                <a:r>
                  <a:rPr lang="en-US">
                    <a:cs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Calibri"/>
                      </a:rPr>
                      <m:t>𝑡𝑎𝑛h</m:t>
                    </m:r>
                  </m:oMath>
                </a14:m>
                <a:r>
                  <a:rPr lang="en-US">
                    <a:cs typeface="Calibri"/>
                  </a:rPr>
                  <a:t>, etc.) have very high overhead;</a:t>
                </a:r>
              </a:p>
              <a:p>
                <a:pPr lvl="1"/>
                <a:r>
                  <a:rPr lang="en-US">
                    <a:cs typeface="Calibri"/>
                  </a:rPr>
                  <a:t>cannot be well-approximated by low-degree polynomials</a:t>
                </a:r>
              </a:p>
              <a:p>
                <a:pPr lvl="1"/>
                <a:r>
                  <a:rPr lang="en-US">
                    <a:cs typeface="Calibri"/>
                  </a:rPr>
                  <a:t>high computational cost for high-degree polynomials</a:t>
                </a:r>
              </a:p>
              <a:p>
                <a:r>
                  <a:rPr lang="en-US">
                    <a:cs typeface="Calibri"/>
                  </a:rPr>
                  <a:t>Noise introduced by encryption.</a:t>
                </a:r>
              </a:p>
              <a:p>
                <a:endParaRPr lang="en-US">
                  <a:cs typeface="Calibri"/>
                </a:endParaRPr>
              </a:p>
              <a:p>
                <a:endParaRPr lang="en-US">
                  <a:cs typeface="Calibri"/>
                </a:endParaRPr>
              </a:p>
              <a:p>
                <a:endParaRPr lang="en-US">
                  <a:cs typeface="Calibri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8C7A3C-0613-4211-A57A-2D49E307228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49056" y="1690688"/>
                <a:ext cx="10515600" cy="4924091"/>
              </a:xfrm>
              <a:blipFill>
                <a:blip r:embed="rId3"/>
                <a:stretch>
                  <a:fillRect l="-1217" t="-1980" r="-9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6359703C-53E0-4F4D-B18A-481ED4369A9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30"/>
          <a:stretch/>
        </p:blipFill>
        <p:spPr>
          <a:xfrm>
            <a:off x="1380563" y="2331720"/>
            <a:ext cx="9583220" cy="267965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76095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745C17-4E20-468A-99E4-ED07F55B81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142034" cy="3497224"/>
          </a:xfrm>
        </p:spPr>
        <p:txBody>
          <a:bodyPr>
            <a:normAutofit/>
          </a:bodyPr>
          <a:lstStyle/>
          <a:p>
            <a:r>
              <a:rPr lang="en-US"/>
              <a:t>Overcome the disadvantage of Homomorphic encryption;</a:t>
            </a:r>
          </a:p>
          <a:p>
            <a:endParaRPr lang="en-US"/>
          </a:p>
          <a:p>
            <a:r>
              <a:rPr lang="en-US"/>
              <a:t>B</a:t>
            </a:r>
            <a:r>
              <a:rPr lang="en-US" altLang="zh-CN"/>
              <a:t>ased on </a:t>
            </a:r>
            <a:r>
              <a:rPr lang="en-US" altLang="zh-CN" b="1">
                <a:solidFill>
                  <a:schemeClr val="accent1"/>
                </a:solidFill>
              </a:rPr>
              <a:t>Yao’s Garbled Circuits</a:t>
            </a:r>
            <a:r>
              <a:rPr lang="en-US" altLang="zh-CN"/>
              <a:t>;</a:t>
            </a:r>
          </a:p>
          <a:p>
            <a:endParaRPr lang="en-US" altLang="zh-CN"/>
          </a:p>
          <a:p>
            <a:r>
              <a:rPr lang="en-US" altLang="zh-CN"/>
              <a:t>Represent (accurately/approximately) the operations (sum, multiply, non-linear functions, etc.) using Boolean gates.</a:t>
            </a:r>
          </a:p>
        </p:txBody>
      </p:sp>
      <p:sp>
        <p:nvSpPr>
          <p:cNvPr id="50" name="Title 1">
            <a:extLst>
              <a:ext uri="{FF2B5EF4-FFF2-40B4-BE49-F238E27FC236}">
                <a16:creationId xmlns:a16="http://schemas.microsoft.com/office/drawing/2014/main" id="{F5AE866F-BF1E-4B67-9235-5CFFED372DC3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DeepSecure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53C13AEF-D574-4B1E-A816-B0B885A397AE}"/>
                  </a:ext>
                </a:extLst>
              </p:cNvPr>
              <p:cNvSpPr/>
              <p:nvPr/>
            </p:nvSpPr>
            <p:spPr>
              <a:xfrm>
                <a:off x="5865395" y="1562055"/>
                <a:ext cx="6011486" cy="2168697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zh-CN" sz="2400" b="1">
                    <a:solidFill>
                      <a:schemeClr val="accent1"/>
                    </a:solidFill>
                  </a:rPr>
                  <a:t>Yao’s Garbled Circuits</a:t>
                </a:r>
                <a:endParaRPr lang="en-US" altLang="zh-CN" sz="2400"/>
              </a:p>
              <a:p>
                <a:endParaRPr lang="en-US" sz="2400">
                  <a:solidFill>
                    <a:srgbClr val="000000"/>
                  </a:solidFill>
                  <a:cs typeface="Calibri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>
                    <a:solidFill>
                      <a:srgbClr val="000000"/>
                    </a:solidFill>
                    <a:ea typeface="+mn-lt"/>
                    <a:cs typeface="+mn-lt"/>
                  </a:rPr>
                  <a:t>Enables two parties with private inputs 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+mn-lt"/>
                        <a:cs typeface="+mn-lt"/>
                      </a:rPr>
                      <m:t>𝑥</m:t>
                    </m:r>
                  </m:oMath>
                </a14:m>
                <a:r>
                  <a:rPr lang="en-US" sz="2400">
                    <a:solidFill>
                      <a:srgbClr val="000000"/>
                    </a:solidFill>
                    <a:ea typeface="+mn-lt"/>
                    <a:cs typeface="+mn-lt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+mn-lt"/>
                        <a:cs typeface="+mn-lt"/>
                      </a:rPr>
                      <m:t>𝑦</m:t>
                    </m:r>
                  </m:oMath>
                </a14:m>
                <a:r>
                  <a:rPr lang="en-US" sz="2400">
                    <a:solidFill>
                      <a:srgbClr val="000000"/>
                    </a:solidFill>
                    <a:ea typeface="+mn-lt"/>
                    <a:cs typeface="+mn-lt"/>
                  </a:rPr>
                  <a:t> to jointly compute a Boolean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+mn-lt"/>
                        <a:cs typeface="+mn-lt"/>
                      </a:rPr>
                      <m:t>𝐶</m:t>
                    </m:r>
                    <m:d>
                      <m:dPr>
                        <m:ctrlPr>
                          <a:rPr lang="en-US" sz="24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</m:ctrlPr>
                      </m:dPr>
                      <m:e>
                        <m:r>
                          <a:rPr lang="en-US" sz="24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  <m:t>𝑥</m:t>
                        </m:r>
                        <m:r>
                          <a:rPr lang="en-US" sz="24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  <m:t>, </m:t>
                        </m:r>
                        <m:r>
                          <a:rPr lang="en-US" sz="24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  <m:t>𝑦</m:t>
                        </m:r>
                      </m:e>
                    </m:d>
                    <m:r>
                      <a:rPr lang="en-US" sz="2400" b="0" i="0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+mn-lt"/>
                        <a:cs typeface="+mn-lt"/>
                      </a:rPr>
                      <m:t>.</m:t>
                    </m:r>
                  </m:oMath>
                </a14:m>
                <a:endParaRPr lang="en-US" sz="2400">
                  <a:solidFill>
                    <a:srgbClr val="000000"/>
                  </a:solidFill>
                  <a:ea typeface="+mn-lt"/>
                  <a:cs typeface="+mn-lt"/>
                </a:endParaRP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53C13AEF-D574-4B1E-A816-B0B885A397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5395" y="1562055"/>
                <a:ext cx="6011486" cy="216869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4">
            <a:extLst>
              <a:ext uri="{FF2B5EF4-FFF2-40B4-BE49-F238E27FC236}">
                <a16:creationId xmlns:a16="http://schemas.microsoft.com/office/drawing/2014/main" id="{B65EA967-99DB-4167-A8F7-D183F5681B8E}"/>
              </a:ext>
            </a:extLst>
          </p:cNvPr>
          <p:cNvSpPr/>
          <p:nvPr/>
        </p:nvSpPr>
        <p:spPr>
          <a:xfrm>
            <a:off x="2740854" y="6501636"/>
            <a:ext cx="954235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/>
              <a:t>Rouhani, B. D., et. al. (2018, June). In </a:t>
            </a:r>
            <a:r>
              <a:rPr lang="en-US" sz="1600" i="1"/>
              <a:t>Proceedings of the 55th Annual Design Automation Conference</a:t>
            </a:r>
            <a:r>
              <a:rPr lang="en-US" sz="1600"/>
              <a:t> (p. 2). ACM.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3524893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1DECCD5-A39C-46E2-AED6-EBFCBC1219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812" b="4502"/>
          <a:stretch/>
        </p:blipFill>
        <p:spPr>
          <a:xfrm>
            <a:off x="3189249" y="3687340"/>
            <a:ext cx="6213289" cy="2051825"/>
          </a:xfrm>
          <a:prstGeom prst="rect">
            <a:avLst/>
          </a:prstGeom>
        </p:spPr>
      </p:pic>
      <p:sp>
        <p:nvSpPr>
          <p:cNvPr id="50" name="Title 1">
            <a:extLst>
              <a:ext uri="{FF2B5EF4-FFF2-40B4-BE49-F238E27FC236}">
                <a16:creationId xmlns:a16="http://schemas.microsoft.com/office/drawing/2014/main" id="{F5AE866F-BF1E-4B67-9235-5CFFED372DC3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DeepSecure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EFC0860-60E2-4F90-AA9C-CE9F7EE481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5418" y="1401441"/>
            <a:ext cx="10076033" cy="4571619"/>
          </a:xfrm>
          <a:prstGeom prst="rect">
            <a:avLst/>
          </a:prstGeom>
        </p:spPr>
      </p:pic>
      <p:sp>
        <p:nvSpPr>
          <p:cNvPr id="7" name="Rectangle 54">
            <a:extLst>
              <a:ext uri="{FF2B5EF4-FFF2-40B4-BE49-F238E27FC236}">
                <a16:creationId xmlns:a16="http://schemas.microsoft.com/office/drawing/2014/main" id="{D45AE7CB-F0E7-4B28-A676-C27877B2D2FC}"/>
              </a:ext>
            </a:extLst>
          </p:cNvPr>
          <p:cNvSpPr/>
          <p:nvPr/>
        </p:nvSpPr>
        <p:spPr>
          <a:xfrm>
            <a:off x="2740854" y="6501636"/>
            <a:ext cx="954235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/>
              <a:t>Rouhani, B. D., et. al. (2018, June). In </a:t>
            </a:r>
            <a:r>
              <a:rPr lang="en-US" sz="1600" i="1"/>
              <a:t>Proceedings of the 55th Annual Design Automation Conference</a:t>
            </a:r>
            <a:r>
              <a:rPr lang="en-US" sz="1600"/>
              <a:t> (p. 2). ACM.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24486378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itle 1">
            <a:extLst>
              <a:ext uri="{FF2B5EF4-FFF2-40B4-BE49-F238E27FC236}">
                <a16:creationId xmlns:a16="http://schemas.microsoft.com/office/drawing/2014/main" id="{F5AE866F-BF1E-4B67-9235-5CFFED372DC3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DeepSecure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6E6DBA8-BC08-40E0-8407-B399F4E11D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812" b="4502"/>
          <a:stretch/>
        </p:blipFill>
        <p:spPr>
          <a:xfrm>
            <a:off x="1931280" y="2272569"/>
            <a:ext cx="8329440" cy="2750645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059DFEB-DA96-4AA4-BB18-9253D88A70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8706" y="5534572"/>
            <a:ext cx="2534587" cy="446945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altLang="zh-CN"/>
              <a:t>Core workflow</a:t>
            </a:r>
          </a:p>
        </p:txBody>
      </p:sp>
      <p:sp>
        <p:nvSpPr>
          <p:cNvPr id="6" name="Rectangle 54">
            <a:extLst>
              <a:ext uri="{FF2B5EF4-FFF2-40B4-BE49-F238E27FC236}">
                <a16:creationId xmlns:a16="http://schemas.microsoft.com/office/drawing/2014/main" id="{3E7C007D-A822-4EFF-A8F6-BF7644447771}"/>
              </a:ext>
            </a:extLst>
          </p:cNvPr>
          <p:cNvSpPr/>
          <p:nvPr/>
        </p:nvSpPr>
        <p:spPr>
          <a:xfrm>
            <a:off x="2740854" y="6501636"/>
            <a:ext cx="954235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/>
              <a:t>Rouhani, B. D., et. al. (2018, June). In </a:t>
            </a:r>
            <a:r>
              <a:rPr lang="en-US" sz="1600" i="1"/>
              <a:t>Proceedings of the 55th Annual Design Automation Conference</a:t>
            </a:r>
            <a:r>
              <a:rPr lang="en-US" sz="1600"/>
              <a:t> (p. 2). ACM.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2073868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itle 1">
            <a:extLst>
              <a:ext uri="{FF2B5EF4-FFF2-40B4-BE49-F238E27FC236}">
                <a16:creationId xmlns:a16="http://schemas.microsoft.com/office/drawing/2014/main" id="{F5AE866F-BF1E-4B67-9235-5CFFED372DC3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DeepSecure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059DFEB-DA96-4AA4-BB18-9253D88A70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8706" y="5534572"/>
            <a:ext cx="2534587" cy="446945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altLang="zh-CN"/>
              <a:t>Experiments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BDC4011-0829-49F9-BC5B-D7872F6534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648" b="51580"/>
          <a:stretch/>
        </p:blipFill>
        <p:spPr>
          <a:xfrm>
            <a:off x="22485" y="2453702"/>
            <a:ext cx="12144077" cy="1950595"/>
          </a:xfrm>
          <a:prstGeom prst="rect">
            <a:avLst/>
          </a:prstGeom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0A537051-FC87-42DB-B477-FD598E9AB67F}"/>
              </a:ext>
            </a:extLst>
          </p:cNvPr>
          <p:cNvGrpSpPr/>
          <p:nvPr/>
        </p:nvGrpSpPr>
        <p:grpSpPr>
          <a:xfrm>
            <a:off x="8598098" y="1905000"/>
            <a:ext cx="3613330" cy="2511421"/>
            <a:chOff x="8598098" y="1905000"/>
            <a:chExt cx="3613330" cy="2511421"/>
          </a:xfrm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97A9C053-7FDD-4D85-9811-37ABDA5E6D8A}"/>
                </a:ext>
              </a:extLst>
            </p:cNvPr>
            <p:cNvSpPr/>
            <p:nvPr/>
          </p:nvSpPr>
          <p:spPr>
            <a:xfrm>
              <a:off x="9301018" y="2465826"/>
              <a:ext cx="2207491" cy="1950595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Content Placeholder 2">
              <a:extLst>
                <a:ext uri="{FF2B5EF4-FFF2-40B4-BE49-F238E27FC236}">
                  <a16:creationId xmlns:a16="http://schemas.microsoft.com/office/drawing/2014/main" id="{CCC45C0E-D386-4C18-8C91-938B5B833F49}"/>
                </a:ext>
              </a:extLst>
            </p:cNvPr>
            <p:cNvSpPr txBox="1">
              <a:spLocks/>
            </p:cNvSpPr>
            <p:nvPr/>
          </p:nvSpPr>
          <p:spPr>
            <a:xfrm>
              <a:off x="8598098" y="1905000"/>
              <a:ext cx="3613330" cy="44694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 lnSpcReduction="1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en-US" altLang="zh-CN" b="1">
                  <a:solidFill>
                    <a:srgbClr val="C00000"/>
                  </a:solidFill>
                </a:rPr>
                <a:t>Still takes a long time</a:t>
              </a:r>
            </a:p>
          </p:txBody>
        </p: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2622DDB8-701B-4825-8CAB-1245C40CBE3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03" t="2235" b="885"/>
          <a:stretch/>
        </p:blipFill>
        <p:spPr>
          <a:xfrm>
            <a:off x="1847273" y="1459345"/>
            <a:ext cx="5740260" cy="39531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Rectangle 54">
            <a:extLst>
              <a:ext uri="{FF2B5EF4-FFF2-40B4-BE49-F238E27FC236}">
                <a16:creationId xmlns:a16="http://schemas.microsoft.com/office/drawing/2014/main" id="{A40F0181-C59F-40E6-97CD-E9D57A95432E}"/>
              </a:ext>
            </a:extLst>
          </p:cNvPr>
          <p:cNvSpPr/>
          <p:nvPr/>
        </p:nvSpPr>
        <p:spPr>
          <a:xfrm>
            <a:off x="2740854" y="6501636"/>
            <a:ext cx="954235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/>
              <a:t>Rouhani, B. D., et. al. (2018, June). In </a:t>
            </a:r>
            <a:r>
              <a:rPr lang="en-US" sz="1600" i="1"/>
              <a:t>Proceedings of the 55th Annual Design Automation Conference</a:t>
            </a:r>
            <a:r>
              <a:rPr lang="en-US" sz="1600"/>
              <a:t> (p. 2). ACM.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758891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itle 1">
            <a:extLst>
              <a:ext uri="{FF2B5EF4-FFF2-40B4-BE49-F238E27FC236}">
                <a16:creationId xmlns:a16="http://schemas.microsoft.com/office/drawing/2014/main" id="{F5AE866F-BF1E-4B67-9235-5CFFED372DC3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Garbled Neural Networks </a:t>
            </a:r>
            <a:r>
              <a:rPr lang="en-US">
                <a:ea typeface="+mj-lt"/>
                <a:cs typeface="+mj-lt"/>
              </a:rPr>
              <a:t>[BCMR19]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35E8C6A-860D-4E50-AAE4-7CF0E255AA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142034" cy="349722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Fancy-garbling</a:t>
            </a:r>
            <a:r>
              <a:rPr lang="zh-CN" altLang="en-US"/>
              <a:t> </a:t>
            </a:r>
            <a:r>
              <a:rPr lang="en-US">
                <a:ea typeface="+mj-lt"/>
                <a:cs typeface="+mj-lt"/>
              </a:rPr>
              <a:t>[BCMR19] </a:t>
            </a:r>
            <a:r>
              <a:rPr lang="en-US"/>
              <a:t>: A</a:t>
            </a:r>
            <a:r>
              <a:rPr lang="en-US" altLang="zh-CN">
                <a:ea typeface="等线"/>
              </a:rPr>
              <a:t>lso </a:t>
            </a:r>
            <a:r>
              <a:rPr lang="en-US"/>
              <a:t>b</a:t>
            </a:r>
            <a:r>
              <a:rPr lang="en-US" altLang="zh-CN">
                <a:ea typeface="等线"/>
              </a:rPr>
              <a:t>ased on </a:t>
            </a:r>
            <a:r>
              <a:rPr lang="en-US" altLang="zh-CN" b="1">
                <a:solidFill>
                  <a:schemeClr val="accent1"/>
                </a:solidFill>
                <a:ea typeface="等线"/>
              </a:rPr>
              <a:t>Yao’s Garbled Circuits </a:t>
            </a:r>
            <a:r>
              <a:rPr lang="en-US" altLang="zh-CN">
                <a:ea typeface="等线"/>
              </a:rPr>
              <a:t>but uses new techniques on the algorithmic level;</a:t>
            </a:r>
          </a:p>
          <a:p>
            <a:r>
              <a:rPr lang="en-US" err="1">
                <a:ea typeface="+mn-lt"/>
                <a:cs typeface="+mn-lt"/>
              </a:rPr>
              <a:t>DeepSecure</a:t>
            </a:r>
            <a:r>
              <a:rPr lang="en-US">
                <a:ea typeface="+mn-lt"/>
                <a:cs typeface="+mn-lt"/>
              </a:rPr>
              <a:t> gains</a:t>
            </a:r>
            <a:r>
              <a:rPr lang="zh-CN" altLang="en-US">
                <a:ea typeface="+mn-lt"/>
                <a:cs typeface="+mn-lt"/>
              </a:rPr>
              <a:t> </a:t>
            </a:r>
            <a:r>
              <a:rPr lang="en-US" altLang="zh-CN">
                <a:ea typeface="+mn-lt"/>
                <a:cs typeface="+mn-lt"/>
              </a:rPr>
              <a:t>efficiency</a:t>
            </a:r>
            <a:r>
              <a:rPr lang="en-US">
                <a:ea typeface="+mn-lt"/>
                <a:cs typeface="+mn-lt"/>
              </a:rPr>
              <a:t> from traditional optimization of garbling(free-XOR, half-gates) and pre-processing;</a:t>
            </a:r>
          </a:p>
          <a:p>
            <a:r>
              <a:rPr lang="en-US">
                <a:ea typeface="+mn-lt"/>
                <a:cs typeface="+mn-lt"/>
              </a:rPr>
              <a:t>Fancy-garbling </a:t>
            </a:r>
            <a:r>
              <a:rPr lang="en-US">
                <a:ea typeface="等线"/>
              </a:rPr>
              <a:t>i</a:t>
            </a:r>
            <a:r>
              <a:rPr lang="en-US" altLang="zh-CN">
                <a:ea typeface="等线"/>
              </a:rPr>
              <a:t>mproves the computational time by </a:t>
            </a:r>
            <a:r>
              <a:rPr lang="en-US" altLang="zh-CN" b="1">
                <a:solidFill>
                  <a:schemeClr val="accent1"/>
                </a:solidFill>
                <a:ea typeface="等线"/>
              </a:rPr>
              <a:t>40%</a:t>
            </a:r>
            <a:r>
              <a:rPr lang="en-US" altLang="zh-CN">
                <a:ea typeface="等线"/>
              </a:rPr>
              <a:t> compared to </a:t>
            </a:r>
            <a:r>
              <a:rPr lang="en-US" altLang="zh-CN" err="1">
                <a:ea typeface="等线"/>
              </a:rPr>
              <a:t>DeepSecure</a:t>
            </a:r>
            <a:r>
              <a:rPr lang="en-US" altLang="zh-CN">
                <a:ea typeface="等线"/>
              </a:rPr>
              <a:t>.</a:t>
            </a:r>
            <a:endParaRPr lang="en-US" altLang="zh-CN">
              <a:ea typeface="等线"/>
              <a:cs typeface="Calibri"/>
            </a:endParaRP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CC1CB0DA-3EA4-4FB6-8230-1452A43E83A8}"/>
              </a:ext>
            </a:extLst>
          </p:cNvPr>
          <p:cNvSpPr/>
          <p:nvPr/>
        </p:nvSpPr>
        <p:spPr>
          <a:xfrm>
            <a:off x="2401528" y="6492875"/>
            <a:ext cx="98062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Marshall Ball et al. (2019). </a:t>
            </a:r>
            <a:r>
              <a:rPr lang="en-US" b="1">
                <a:hlinkClick r:id="rId2"/>
              </a:rPr>
              <a:t>Garbled Neural Networks are Practical</a:t>
            </a:r>
            <a:r>
              <a:rPr lang="en-US"/>
              <a:t>. </a:t>
            </a:r>
            <a:r>
              <a:rPr lang="en-US" i="1"/>
              <a:t>IACR Cryptology </a:t>
            </a:r>
            <a:r>
              <a:rPr lang="en-US" i="1" err="1"/>
              <a:t>ePrint</a:t>
            </a:r>
            <a:r>
              <a:rPr lang="en-US" i="1"/>
              <a:t> Archive 2019</a:t>
            </a:r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12635627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370429-05D0-4F8C-921F-F0A43B816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Garbled Neural Networks [BCMR19]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9770369-56AA-4E10-BDA8-521D86DF161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868526" cy="4351338"/>
              </a:xfrm>
            </p:spPr>
            <p:txBody>
              <a:bodyPr vert="horz" lIns="91440" tIns="45720" rIns="91440" bIns="45720" rtlCol="0" anchor="t">
                <a:normAutofit/>
              </a:bodyPr>
              <a:lstStyle/>
              <a:p>
                <a:pPr marL="0" indent="0">
                  <a:buNone/>
                </a:pPr>
                <a:r>
                  <a:rPr lang="en-US">
                    <a:cs typeface="Calibri"/>
                  </a:rPr>
                  <a:t>Fancy-garbling </a:t>
                </a:r>
                <a:r>
                  <a:rPr lang="en-US">
                    <a:ea typeface="+mn-lt"/>
                    <a:cs typeface="+mn-lt"/>
                  </a:rPr>
                  <a:t>[BCMR19]:</a:t>
                </a:r>
                <a:endParaRPr lang="en-US">
                  <a:cs typeface="Calibri"/>
                </a:endParaRP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>
                    <a:cs typeface="Calibri"/>
                  </a:rPr>
                  <a:t>Based on Garbled Arithmetic Circuits: addition, multiply-by-constant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>
                    <a:cs typeface="Calibri"/>
                  </a:rPr>
                  <a:t>Accurate and Efficient Approximation of garbled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cs typeface="Calibri"/>
                      </a:rPr>
                      <m:t>𝑠𝑖𝑔𝑛</m:t>
                    </m:r>
                  </m:oMath>
                </a14:m>
                <a:r>
                  <a:rPr lang="en-US">
                    <a:cs typeface="Calibri"/>
                  </a:rPr>
                  <a:t> function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>
                    <a:cs typeface="Calibri"/>
                  </a:rPr>
                  <a:t>Improved garbled multiplication of integer by a bit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>
                    <a:cs typeface="Calibri"/>
                  </a:rPr>
                  <a:t>Apply above to garbling </a:t>
                </a:r>
                <a:r>
                  <a:rPr lang="en-US" err="1">
                    <a:cs typeface="Calibri"/>
                  </a:rPr>
                  <a:t>ReLU</a:t>
                </a:r>
                <a:r>
                  <a:rPr lang="en-US">
                    <a:cs typeface="Calibri"/>
                  </a:rPr>
                  <a:t>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  <a:cs typeface="Calibri"/>
                      </a:rPr>
                      <m:t>ReLU</m:t>
                    </m:r>
                    <m:r>
                      <a:rPr lang="en-US" i="1" dirty="0">
                        <a:latin typeface="Cambria Math" panose="02040503050406030204" pitchFamily="18" charset="0"/>
                        <a:cs typeface="Calibri"/>
                      </a:rPr>
                      <m:t>(</m:t>
                    </m:r>
                    <m:r>
                      <a:rPr lang="en-US" i="1" dirty="0">
                        <a:latin typeface="Cambria Math" panose="02040503050406030204" pitchFamily="18" charset="0"/>
                        <a:cs typeface="Calibri"/>
                      </a:rPr>
                      <m:t>𝑥</m:t>
                    </m:r>
                    <m:r>
                      <a:rPr lang="en-US" i="1" dirty="0">
                        <a:latin typeface="Cambria Math" panose="02040503050406030204" pitchFamily="18" charset="0"/>
                        <a:cs typeface="Calibri"/>
                      </a:rPr>
                      <m:t>) = </m:t>
                    </m:r>
                    <m:r>
                      <a:rPr lang="en-US" i="1" dirty="0">
                        <a:latin typeface="Cambria Math" panose="02040503050406030204" pitchFamily="18" charset="0"/>
                        <a:cs typeface="Calibri"/>
                      </a:rPr>
                      <m:t>𝑠𝑖𝑔𝑛</m:t>
                    </m:r>
                    <m:r>
                      <a:rPr lang="en-US" i="1" dirty="0">
                        <a:latin typeface="Cambria Math" panose="02040503050406030204" pitchFamily="18" charset="0"/>
                        <a:cs typeface="Calibri"/>
                      </a:rPr>
                      <m:t>(</m:t>
                    </m:r>
                    <m:r>
                      <a:rPr lang="en-US" i="1" dirty="0">
                        <a:latin typeface="Cambria Math" panose="02040503050406030204" pitchFamily="18" charset="0"/>
                        <a:cs typeface="Calibri"/>
                      </a:rPr>
                      <m:t>𝑥</m:t>
                    </m:r>
                    <m:r>
                      <a:rPr lang="en-US" i="1" dirty="0">
                        <a:latin typeface="Cambria Math" panose="02040503050406030204" pitchFamily="18" charset="0"/>
                        <a:cs typeface="Calibri"/>
                      </a:rPr>
                      <m:t>)∗</m:t>
                    </m:r>
                    <m:r>
                      <a:rPr lang="en-US" i="1" dirty="0">
                        <a:latin typeface="Cambria Math" panose="02040503050406030204" pitchFamily="18" charset="0"/>
                        <a:cs typeface="Calibri"/>
                      </a:rPr>
                      <m:t>𝑥</m:t>
                    </m:r>
                  </m:oMath>
                </a14:m>
                <a:r>
                  <a:rPr lang="en-US">
                    <a:cs typeface="Calibri"/>
                  </a:rPr>
                  <a:t>  </a:t>
                </a:r>
              </a:p>
              <a:p>
                <a:pPr marL="0" indent="0">
                  <a:buNone/>
                </a:pPr>
                <a:r>
                  <a:rPr lang="en-US">
                    <a:cs typeface="Calibri"/>
                  </a:rPr>
                  <a:t>      and max-pooling: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 dirty="0" smtClean="0">
                        <a:latin typeface="Cambria Math" panose="02040503050406030204" pitchFamily="18" charset="0"/>
                        <a:cs typeface="Calibri"/>
                      </a:rPr>
                      <m:t>max</m:t>
                    </m:r>
                    <m:r>
                      <a:rPr lang="en-US" i="1" dirty="0" smtClean="0">
                        <a:latin typeface="Cambria Math" panose="02040503050406030204" pitchFamily="18" charset="0"/>
                        <a:cs typeface="Calibri"/>
                      </a:rPr>
                      <m:t>⁡(</m:t>
                    </m:r>
                    <m:r>
                      <a:rPr lang="en-US" i="1" dirty="0" err="1">
                        <a:latin typeface="Cambria Math" panose="02040503050406030204" pitchFamily="18" charset="0"/>
                        <a:cs typeface="Calibri"/>
                      </a:rPr>
                      <m:t>𝑥</m:t>
                    </m:r>
                    <m:r>
                      <a:rPr lang="en-US" i="1" dirty="0" err="1">
                        <a:latin typeface="Cambria Math" panose="02040503050406030204" pitchFamily="18" charset="0"/>
                        <a:cs typeface="Calibri"/>
                      </a:rPr>
                      <m:t>,</m:t>
                    </m:r>
                    <m:r>
                      <a:rPr lang="en-US" i="1" dirty="0" err="1">
                        <a:latin typeface="Cambria Math" panose="02040503050406030204" pitchFamily="18" charset="0"/>
                        <a:cs typeface="Calibri"/>
                      </a:rPr>
                      <m:t>𝑦</m:t>
                    </m:r>
                    <m:r>
                      <a:rPr lang="en-US" i="1" dirty="0">
                        <a:latin typeface="Cambria Math" panose="02040503050406030204" pitchFamily="18" charset="0"/>
                        <a:cs typeface="Calibri"/>
                      </a:rPr>
                      <m:t>) = </m:t>
                    </m:r>
                    <m:r>
                      <a:rPr lang="en-US" i="1" dirty="0">
                        <a:latin typeface="Cambria Math" panose="02040503050406030204" pitchFamily="18" charset="0"/>
                        <a:cs typeface="Calibri"/>
                      </a:rPr>
                      <m:t>𝑦</m:t>
                    </m:r>
                    <m:r>
                      <a:rPr lang="en-US" i="1" dirty="0">
                        <a:latin typeface="Cambria Math" panose="02040503050406030204" pitchFamily="18" charset="0"/>
                        <a:cs typeface="Calibri"/>
                      </a:rPr>
                      <m:t> + (</m:t>
                    </m:r>
                    <m:r>
                      <a:rPr lang="en-US" i="1" dirty="0">
                        <a:latin typeface="Cambria Math" panose="02040503050406030204" pitchFamily="18" charset="0"/>
                        <a:cs typeface="Calibri"/>
                      </a:rPr>
                      <m:t>𝑥</m:t>
                    </m:r>
                    <m:r>
                      <a:rPr lang="en-US" i="1" dirty="0">
                        <a:latin typeface="Cambria Math" panose="02040503050406030204" pitchFamily="18" charset="0"/>
                        <a:cs typeface="Calibri"/>
                      </a:rPr>
                      <m:t>−</m:t>
                    </m:r>
                    <m:r>
                      <a:rPr lang="en-US" i="1" dirty="0">
                        <a:latin typeface="Cambria Math" panose="02040503050406030204" pitchFamily="18" charset="0"/>
                        <a:cs typeface="Calibri"/>
                      </a:rPr>
                      <m:t>𝑦</m:t>
                    </m:r>
                    <m:r>
                      <a:rPr lang="en-US" i="1" dirty="0">
                        <a:latin typeface="Cambria Math" panose="02040503050406030204" pitchFamily="18" charset="0"/>
                        <a:cs typeface="Calibri"/>
                      </a:rPr>
                      <m:t>)∗</m:t>
                    </m:r>
                    <m:r>
                      <a:rPr lang="en-US" i="1" dirty="0">
                        <a:latin typeface="Cambria Math" panose="02040503050406030204" pitchFamily="18" charset="0"/>
                        <a:cs typeface="Calibri"/>
                      </a:rPr>
                      <m:t>𝑠𝑖𝑔𝑛</m:t>
                    </m:r>
                    <m:r>
                      <a:rPr lang="en-US" i="1" dirty="0">
                        <a:latin typeface="Cambria Math" panose="02040503050406030204" pitchFamily="18" charset="0"/>
                        <a:cs typeface="Calibri"/>
                      </a:rPr>
                      <m:t>(</m:t>
                    </m:r>
                    <m:r>
                      <a:rPr lang="en-US" i="1" dirty="0">
                        <a:latin typeface="Cambria Math" panose="02040503050406030204" pitchFamily="18" charset="0"/>
                        <a:cs typeface="Calibri"/>
                      </a:rPr>
                      <m:t>𝑥</m:t>
                    </m:r>
                    <m:r>
                      <a:rPr lang="en-US" i="1" dirty="0">
                        <a:latin typeface="Cambria Math" panose="02040503050406030204" pitchFamily="18" charset="0"/>
                        <a:cs typeface="Calibri"/>
                      </a:rPr>
                      <m:t>−</m:t>
                    </m:r>
                    <m:r>
                      <a:rPr lang="en-US" i="1" dirty="0">
                        <a:latin typeface="Cambria Math" panose="02040503050406030204" pitchFamily="18" charset="0"/>
                        <a:cs typeface="Calibri"/>
                      </a:rPr>
                      <m:t>𝑦</m:t>
                    </m:r>
                    <m:r>
                      <a:rPr lang="en-US" i="1" dirty="0">
                        <a:latin typeface="Cambria Math" panose="02040503050406030204" pitchFamily="18" charset="0"/>
                        <a:cs typeface="Calibri"/>
                      </a:rPr>
                      <m:t>)</m:t>
                    </m:r>
                  </m:oMath>
                </a14:m>
                <a:endParaRPr lang="en-US">
                  <a:cs typeface="Calibri"/>
                </a:endParaRPr>
              </a:p>
              <a:p>
                <a:pPr marL="0" indent="0">
                  <a:buNone/>
                </a:pPr>
                <a:endParaRPr lang="en-US">
                  <a:cs typeface="Calibri"/>
                </a:endParaRPr>
              </a:p>
              <a:p>
                <a:endParaRPr lang="en-US">
                  <a:cs typeface="Calibri"/>
                </a:endParaRPr>
              </a:p>
              <a:p>
                <a:pPr marL="0" indent="0">
                  <a:buNone/>
                </a:pPr>
                <a:endParaRPr lang="en-US">
                  <a:cs typeface="Calibri"/>
                </a:endParaRPr>
              </a:p>
              <a:p>
                <a:endParaRPr lang="en-US">
                  <a:cs typeface="Calibri"/>
                </a:endParaRPr>
              </a:p>
              <a:p>
                <a:endParaRPr lang="en-US">
                  <a:cs typeface="Calibri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9770369-56AA-4E10-BDA8-521D86DF161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868526" cy="4351338"/>
              </a:xfrm>
              <a:blipFill>
                <a:blip r:embed="rId2"/>
                <a:stretch>
                  <a:fillRect l="-1178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05BBD31E-C393-4A39-AC9B-061CFC7B2B04}"/>
              </a:ext>
            </a:extLst>
          </p:cNvPr>
          <p:cNvSpPr/>
          <p:nvPr/>
        </p:nvSpPr>
        <p:spPr>
          <a:xfrm>
            <a:off x="2401528" y="6492875"/>
            <a:ext cx="98062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Marshall Ball et al. (2019). </a:t>
            </a:r>
            <a:r>
              <a:rPr lang="en-US" b="1">
                <a:hlinkClick r:id="rId3"/>
              </a:rPr>
              <a:t>Garbled Neural Networks are Practical</a:t>
            </a:r>
            <a:r>
              <a:rPr lang="en-US"/>
              <a:t>. </a:t>
            </a:r>
            <a:r>
              <a:rPr lang="en-US" i="1"/>
              <a:t>IACR Cryptology </a:t>
            </a:r>
            <a:r>
              <a:rPr lang="en-US" i="1" err="1"/>
              <a:t>ePrint</a:t>
            </a:r>
            <a:r>
              <a:rPr lang="en-US" i="1"/>
              <a:t> Archive 2019</a:t>
            </a:r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36762553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FA921C-A7D6-154D-AB6F-6C383C2E01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Garbled Neural Networks [BCMR19]</a:t>
            </a:r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71B8FC-8A5F-43FA-BE6A-DAB01891C1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2925" y="2011723"/>
            <a:ext cx="8186148" cy="2834555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83283C4-ABBF-4587-86A9-435BC70CA5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54866" y="5556377"/>
            <a:ext cx="3209297" cy="61582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altLang="zh-CN">
                <a:cs typeface="Calibri"/>
              </a:rPr>
              <a:t>network on MNIST</a:t>
            </a:r>
            <a:endParaRPr lang="en-US">
              <a:cs typeface="Calibri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0165A9F-E2E0-4A2F-A733-64CCB3B2E2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296" t="23170" r="54004" b="72837"/>
          <a:stretch/>
        </p:blipFill>
        <p:spPr>
          <a:xfrm>
            <a:off x="2128005" y="5650921"/>
            <a:ext cx="5280783" cy="318758"/>
          </a:xfrm>
          <a:prstGeom prst="rect">
            <a:avLst/>
          </a:prstGeom>
        </p:spPr>
      </p:pic>
      <p:sp>
        <p:nvSpPr>
          <p:cNvPr id="9" name="矩形 2">
            <a:extLst>
              <a:ext uri="{FF2B5EF4-FFF2-40B4-BE49-F238E27FC236}">
                <a16:creationId xmlns:a16="http://schemas.microsoft.com/office/drawing/2014/main" id="{B0CD8069-0EBB-4ADC-A08E-74DAF31D4B93}"/>
              </a:ext>
            </a:extLst>
          </p:cNvPr>
          <p:cNvSpPr/>
          <p:nvPr/>
        </p:nvSpPr>
        <p:spPr>
          <a:xfrm>
            <a:off x="2307735" y="4139584"/>
            <a:ext cx="7516368" cy="528669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221C4EF-4DF7-4975-8F8F-E9B1A12BE7D4}"/>
              </a:ext>
            </a:extLst>
          </p:cNvPr>
          <p:cNvSpPr/>
          <p:nvPr/>
        </p:nvSpPr>
        <p:spPr>
          <a:xfrm>
            <a:off x="2401528" y="6492875"/>
            <a:ext cx="98062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Marshall Ball et al. (2019). </a:t>
            </a:r>
            <a:r>
              <a:rPr lang="en-US" b="1">
                <a:hlinkClick r:id="rId4"/>
              </a:rPr>
              <a:t>Garbled Neural Networks are Practical</a:t>
            </a:r>
            <a:r>
              <a:rPr lang="en-US"/>
              <a:t>. </a:t>
            </a:r>
            <a:r>
              <a:rPr lang="en-US" i="1"/>
              <a:t>IACR Cryptology </a:t>
            </a:r>
            <a:r>
              <a:rPr lang="en-US" i="1" err="1"/>
              <a:t>ePrint</a:t>
            </a:r>
            <a:r>
              <a:rPr lang="en-US" i="1"/>
              <a:t> Archive 2019</a:t>
            </a:r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36757511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370429-05D0-4F8C-921F-F0A43B816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Garbled Neural Networks [BCMR19]</a:t>
            </a:r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86D93F-91E1-4B33-91F1-17E7BE508A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8783" y="2282914"/>
            <a:ext cx="7494435" cy="199956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2D6B0C48-24D2-4757-9CF3-5C1D4CE5D82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933956" y="5556377"/>
                <a:ext cx="8324088" cy="615823"/>
              </a:xfrm>
            </p:spPr>
            <p:txBody>
              <a:bodyPr vert="horz" lIns="91440" tIns="45720" rIns="91440" bIns="45720" rtlCol="0" anchor="t">
                <a:normAutofit/>
              </a:bodyPr>
              <a:lstStyle/>
              <a:p>
                <a:pPr marL="0" indent="0" algn="ctr">
                  <a:buNone/>
                </a:pPr>
                <a:r>
                  <a:rPr lang="en-US" altLang="zh-CN">
                    <a:cs typeface="Calibri"/>
                  </a:rPr>
                  <a:t>…due to the replacement of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Calibri"/>
                      </a:rPr>
                      <m:t>𝑡𝑎𝑛h</m:t>
                    </m:r>
                  </m:oMath>
                </a14:m>
                <a:r>
                  <a:rPr lang="en-US">
                    <a:cs typeface="Calibri"/>
                  </a:rPr>
                  <a:t> by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Calibri"/>
                      </a:rPr>
                      <m:t>𝑠𝑖𝑔𝑛</m:t>
                    </m:r>
                  </m:oMath>
                </a14:m>
                <a:endParaRPr lang="en-US">
                  <a:cs typeface="Calibri"/>
                </a:endParaRPr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2D6B0C48-24D2-4757-9CF3-5C1D4CE5D82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33956" y="5556377"/>
                <a:ext cx="8324088" cy="615823"/>
              </a:xfrm>
              <a:blipFill>
                <a:blip r:embed="rId3"/>
                <a:stretch>
                  <a:fillRect t="-15686" b="-49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矩形 2">
            <a:extLst>
              <a:ext uri="{FF2B5EF4-FFF2-40B4-BE49-F238E27FC236}">
                <a16:creationId xmlns:a16="http://schemas.microsoft.com/office/drawing/2014/main" id="{6A3E250F-6D56-4893-A679-1E14BFFB3149}"/>
              </a:ext>
            </a:extLst>
          </p:cNvPr>
          <p:cNvSpPr/>
          <p:nvPr/>
        </p:nvSpPr>
        <p:spPr>
          <a:xfrm>
            <a:off x="2340865" y="3694176"/>
            <a:ext cx="7516368" cy="50292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135A486E-F879-4285-8198-878E43551B6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33956" y="4708151"/>
                <a:ext cx="8324088" cy="615823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en-US" altLang="zh-CN">
                    <a:cs typeface="Calibri"/>
                  </a:rPr>
                  <a:t>CNN network with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  <a:cs typeface="Calibri"/>
                      </a:rPr>
                      <m:t>𝑡𝑎𝑛h</m:t>
                    </m:r>
                  </m:oMath>
                </a14:m>
                <a:r>
                  <a:rPr lang="en-US">
                    <a:cs typeface="Calibri"/>
                  </a:rPr>
                  <a:t> activation on CIFAR-10</a:t>
                </a:r>
              </a:p>
            </p:txBody>
          </p:sp>
        </mc:Choice>
        <mc:Fallback xmlns="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135A486E-F879-4285-8198-878E43551B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3956" y="4708151"/>
                <a:ext cx="8324088" cy="615823"/>
              </a:xfrm>
              <a:prstGeom prst="rect">
                <a:avLst/>
              </a:prstGeom>
              <a:blipFill>
                <a:blip r:embed="rId4"/>
                <a:stretch>
                  <a:fillRect t="-15842" b="-5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5">
            <a:extLst>
              <a:ext uri="{FF2B5EF4-FFF2-40B4-BE49-F238E27FC236}">
                <a16:creationId xmlns:a16="http://schemas.microsoft.com/office/drawing/2014/main" id="{66491B36-5543-4DB5-929A-353BE002A6C7}"/>
              </a:ext>
            </a:extLst>
          </p:cNvPr>
          <p:cNvSpPr/>
          <p:nvPr/>
        </p:nvSpPr>
        <p:spPr>
          <a:xfrm>
            <a:off x="2401528" y="6492875"/>
            <a:ext cx="98062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Marshall Ball et al. (2019). </a:t>
            </a:r>
            <a:r>
              <a:rPr lang="en-US" b="1">
                <a:hlinkClick r:id="rId5"/>
              </a:rPr>
              <a:t>Garbled Neural Networks are Practical</a:t>
            </a:r>
            <a:r>
              <a:rPr lang="en-US"/>
              <a:t>. </a:t>
            </a:r>
            <a:r>
              <a:rPr lang="en-US" i="1"/>
              <a:t>IACR Cryptology </a:t>
            </a:r>
            <a:r>
              <a:rPr lang="en-US" i="1" err="1"/>
              <a:t>ePrint</a:t>
            </a:r>
            <a:r>
              <a:rPr lang="en-US" i="1"/>
              <a:t> Archive 2019</a:t>
            </a:r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4719856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raphic 38">
            <a:extLst>
              <a:ext uri="{FF2B5EF4-FFF2-40B4-BE49-F238E27FC236}">
                <a16:creationId xmlns:a16="http://schemas.microsoft.com/office/drawing/2014/main" id="{9A4C51DE-F0FF-4C5C-9935-49EC7CD1D5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3090" y="1586904"/>
            <a:ext cx="3684191" cy="3684191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732BBDD8-8D49-4D88-8935-FBC3DCA333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5314" y="2"/>
            <a:ext cx="7556686" cy="6857998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62F86A-1BBD-4B6A-9DE6-576513F333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446" y="620720"/>
            <a:ext cx="6913219" cy="552351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6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Yao's Garbled Circuits</a:t>
            </a:r>
          </a:p>
        </p:txBody>
      </p:sp>
    </p:spTree>
    <p:extLst>
      <p:ext uri="{BB962C8B-B14F-4D97-AF65-F5344CB8AC3E}">
        <p14:creationId xmlns:p14="http://schemas.microsoft.com/office/powerpoint/2010/main" val="33389497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2E977-B0CA-4784-B6A3-56ADB1CBC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Motivation: Private Dating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92A454-977B-4252-9479-4268269CF6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71118"/>
          </a:xfrm>
        </p:spPr>
        <p:txBody>
          <a:bodyPr/>
          <a:lstStyle/>
          <a:p>
            <a:pPr marL="0" indent="0">
              <a:buNone/>
            </a:pPr>
            <a:r>
              <a:rPr lang="en-US" b="1"/>
              <a:t>Scenario: Alice and Bob at a pub</a:t>
            </a:r>
          </a:p>
          <a:p>
            <a:r>
              <a:rPr lang="en-US"/>
              <a:t>If both of them want to date </a:t>
            </a:r>
          </a:p>
          <a:p>
            <a:pPr marL="0" indent="0">
              <a:buNone/>
            </a:pPr>
            <a:r>
              <a:rPr lang="en-US"/>
              <a:t>	- they will find out;</a:t>
            </a:r>
          </a:p>
          <a:p>
            <a:r>
              <a:rPr lang="en-US"/>
              <a:t>If Alice doesn’t want to date</a:t>
            </a:r>
          </a:p>
          <a:p>
            <a:pPr marL="0" indent="0">
              <a:buNone/>
            </a:pPr>
            <a:r>
              <a:rPr lang="en-US"/>
              <a:t>	- she won’t learn Bob’s intentions;</a:t>
            </a:r>
          </a:p>
          <a:p>
            <a:r>
              <a:rPr lang="en-US"/>
              <a:t>If Bob doesn’t want to date </a:t>
            </a:r>
          </a:p>
          <a:p>
            <a:pPr marL="0" indent="0">
              <a:buNone/>
            </a:pPr>
            <a:r>
              <a:rPr lang="en-US"/>
              <a:t>	- he won’t learn Alice’s intentions.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4A26B27-D6A7-4FC2-BB8F-4748B5F560CB}"/>
              </a:ext>
            </a:extLst>
          </p:cNvPr>
          <p:cNvGrpSpPr/>
          <p:nvPr/>
        </p:nvGrpSpPr>
        <p:grpSpPr>
          <a:xfrm>
            <a:off x="7185932" y="1800673"/>
            <a:ext cx="4659086" cy="3743099"/>
            <a:chOff x="7185932" y="1800673"/>
            <a:chExt cx="4659086" cy="3743099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CB1B355F-E8BC-4A59-ABB6-86BD259CAAE1}"/>
                </a:ext>
              </a:extLst>
            </p:cNvPr>
            <p:cNvGrpSpPr/>
            <p:nvPr/>
          </p:nvGrpSpPr>
          <p:grpSpPr>
            <a:xfrm>
              <a:off x="7185932" y="1800673"/>
              <a:ext cx="4659086" cy="3743099"/>
              <a:chOff x="7185932" y="1702705"/>
              <a:chExt cx="4659086" cy="3743099"/>
            </a:xfrm>
          </p:grpSpPr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23CBDFBF-7EFC-4B32-B140-12A4CC2B05D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185932" y="1702705"/>
                <a:ext cx="4659086" cy="64497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en-US" sz="3600" b="1">
                    <a:solidFill>
                      <a:schemeClr val="accent1"/>
                    </a:solidFill>
                  </a:rPr>
                  <a:t>A trusted bartender</a:t>
                </a:r>
              </a:p>
            </p:txBody>
          </p:sp>
          <p:pic>
            <p:nvPicPr>
              <p:cNvPr id="3074" name="Picture 2" descr="Image result for bartender">
                <a:extLst>
                  <a:ext uri="{FF2B5EF4-FFF2-40B4-BE49-F238E27FC236}">
                    <a16:creationId xmlns:a16="http://schemas.microsoft.com/office/drawing/2014/main" id="{1097252F-7671-488E-8E1B-702BCF20F09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730" r="10985"/>
              <a:stretch/>
            </p:blipFill>
            <p:spPr bwMode="auto">
              <a:xfrm>
                <a:off x="8009164" y="2588304"/>
                <a:ext cx="3012622" cy="28575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8" name="Speech Bubble: Rectangle 7">
              <a:extLst>
                <a:ext uri="{FF2B5EF4-FFF2-40B4-BE49-F238E27FC236}">
                  <a16:creationId xmlns:a16="http://schemas.microsoft.com/office/drawing/2014/main" id="{02FB8D45-9B6D-43DB-8A22-DC48F84BE38E}"/>
                </a:ext>
              </a:extLst>
            </p:cNvPr>
            <p:cNvSpPr/>
            <p:nvPr/>
          </p:nvSpPr>
          <p:spPr>
            <a:xfrm>
              <a:off x="10033907" y="2506772"/>
              <a:ext cx="1649186" cy="465365"/>
            </a:xfrm>
            <a:prstGeom prst="wedgeRectCallout">
              <a:avLst>
                <a:gd name="adj1" fmla="val -50562"/>
                <a:gd name="adj2" fmla="val 14144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i="1">
                  <a:solidFill>
                    <a:schemeClr val="tx1"/>
                  </a:solidFill>
                </a:rPr>
                <a:t>Trust Me!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5071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370429-05D0-4F8C-921F-F0A43B816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Yao's Garbled Circuits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内容占位符 3">
                <a:extLst>
                  <a:ext uri="{FF2B5EF4-FFF2-40B4-BE49-F238E27FC236}">
                    <a16:creationId xmlns:a16="http://schemas.microsoft.com/office/drawing/2014/main" id="{1D03A950-CD6A-4707-BE76-F6168567286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257800" cy="3790084"/>
              </a:xfrm>
            </p:spPr>
            <p:txBody>
              <a:bodyPr>
                <a:normAutofit/>
              </a:bodyPr>
              <a:lstStyle/>
              <a:p>
                <a:r>
                  <a:rPr lang="en-US">
                    <a:solidFill>
                      <a:srgbClr val="000000"/>
                    </a:solidFill>
                    <a:ea typeface="+mn-lt"/>
                    <a:cs typeface="+mn-lt"/>
                  </a:rPr>
                  <a:t>Enables 2 parties with private inputs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+mn-lt"/>
                        <a:cs typeface="+mn-lt"/>
                      </a:rPr>
                      <m:t>𝑥</m:t>
                    </m:r>
                  </m:oMath>
                </a14:m>
                <a:r>
                  <a:rPr lang="en-US">
                    <a:solidFill>
                      <a:srgbClr val="000000"/>
                    </a:solidFill>
                    <a:ea typeface="+mn-lt"/>
                    <a:cs typeface="+mn-lt"/>
                  </a:rPr>
                  <a:t> and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+mn-lt"/>
                        <a:cs typeface="+mn-lt"/>
                      </a:rPr>
                      <m:t>𝑦</m:t>
                    </m:r>
                  </m:oMath>
                </a14:m>
                <a:r>
                  <a:rPr lang="en-US">
                    <a:solidFill>
                      <a:srgbClr val="000000"/>
                    </a:solidFill>
                    <a:ea typeface="+mn-lt"/>
                    <a:cs typeface="+mn-lt"/>
                  </a:rPr>
                  <a:t> to jointly compute a function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+mn-lt"/>
                        <a:cs typeface="+mn-lt"/>
                      </a:rPr>
                      <m:t>𝑓</m:t>
                    </m:r>
                    <m:r>
                      <a:rPr lang="en-US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+mn-lt"/>
                        <a:cs typeface="+mn-lt"/>
                      </a:rPr>
                      <m:t>(</m:t>
                    </m:r>
                    <m:r>
                      <a:rPr lang="en-US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+mn-lt"/>
                        <a:cs typeface="+mn-lt"/>
                      </a:rPr>
                      <m:t>𝑥</m:t>
                    </m:r>
                    <m:r>
                      <a:rPr lang="en-US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+mn-lt"/>
                        <a:cs typeface="+mn-lt"/>
                      </a:rPr>
                      <m:t>, </m:t>
                    </m:r>
                    <m:r>
                      <a:rPr lang="en-US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+mn-lt"/>
                        <a:cs typeface="+mn-lt"/>
                      </a:rPr>
                      <m:t>𝑦</m:t>
                    </m:r>
                    <m:r>
                      <a:rPr lang="en-US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+mn-lt"/>
                        <a:cs typeface="+mn-lt"/>
                      </a:rPr>
                      <m:t>)</m:t>
                    </m:r>
                  </m:oMath>
                </a14:m>
                <a:r>
                  <a:rPr lang="en-US">
                    <a:solidFill>
                      <a:srgbClr val="000000"/>
                    </a:solidFill>
                    <a:ea typeface="+mn-lt"/>
                    <a:cs typeface="+mn-lt"/>
                  </a:rPr>
                  <a:t>;</a:t>
                </a:r>
              </a:p>
              <a:p>
                <a:endParaRPr lang="en-US">
                  <a:solidFill>
                    <a:srgbClr val="000000"/>
                  </a:solidFill>
                  <a:ea typeface="+mn-lt"/>
                  <a:cs typeface="+mn-lt"/>
                </a:endParaRPr>
              </a:p>
              <a:p>
                <a:r>
                  <a:rPr lang="en-US">
                    <a:solidFill>
                      <a:srgbClr val="000000"/>
                    </a:solidFill>
                    <a:ea typeface="+mn-lt"/>
                    <a:cs typeface="+mn-lt"/>
                  </a:rPr>
                  <a:t>Privacy </a:t>
                </a:r>
                <a:r>
                  <a:rPr lang="en-US" altLang="zh-CN">
                    <a:solidFill>
                      <a:srgbClr val="000000"/>
                    </a:solidFill>
                    <a:ea typeface="+mn-lt"/>
                    <a:cs typeface="+mn-lt"/>
                  </a:rPr>
                  <a:t>g</a:t>
                </a:r>
                <a:r>
                  <a:rPr lang="en-US">
                    <a:solidFill>
                      <a:srgbClr val="000000"/>
                    </a:solidFill>
                    <a:ea typeface="+mn-lt"/>
                    <a:cs typeface="+mn-lt"/>
                  </a:rPr>
                  <a:t>oal: Nothing is learned from the protocol other than the output.</a:t>
                </a:r>
                <a:endParaRPr lang="en-US">
                  <a:solidFill>
                    <a:srgbClr val="000000"/>
                  </a:solidFill>
                  <a:cs typeface="Calibri"/>
                </a:endParaRPr>
              </a:p>
            </p:txBody>
          </p:sp>
        </mc:Choice>
        <mc:Fallback xmlns="">
          <p:sp>
            <p:nvSpPr>
              <p:cNvPr id="4" name="内容占位符 3">
                <a:extLst>
                  <a:ext uri="{FF2B5EF4-FFF2-40B4-BE49-F238E27FC236}">
                    <a16:creationId xmlns:a16="http://schemas.microsoft.com/office/drawing/2014/main" id="{1D03A950-CD6A-4707-BE76-F6168567286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257800" cy="3790084"/>
              </a:xfrm>
              <a:blipFill>
                <a:blip r:embed="rId2"/>
                <a:stretch>
                  <a:fillRect l="-2088" t="-2572" r="-35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内容占位符 3">
            <a:extLst>
              <a:ext uri="{FF2B5EF4-FFF2-40B4-BE49-F238E27FC236}">
                <a16:creationId xmlns:a16="http://schemas.microsoft.com/office/drawing/2014/main" id="{010D4165-AD80-453E-A1C0-90E8ACA74AF4}"/>
              </a:ext>
            </a:extLst>
          </p:cNvPr>
          <p:cNvSpPr txBox="1">
            <a:spLocks/>
          </p:cNvSpPr>
          <p:nvPr/>
        </p:nvSpPr>
        <p:spPr>
          <a:xfrm>
            <a:off x="7317509" y="1932852"/>
            <a:ext cx="3960092" cy="228816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>
                <a:solidFill>
                  <a:schemeClr val="accent5">
                    <a:lumMod val="75000"/>
                  </a:schemeClr>
                </a:solidFill>
                <a:cs typeface="Calibri"/>
              </a:rPr>
              <a:t>Fun fact: </a:t>
            </a:r>
          </a:p>
          <a:p>
            <a:pPr marL="0" indent="0">
              <a:buNone/>
            </a:pPr>
            <a:r>
              <a:rPr lang="en-US">
                <a:solidFill>
                  <a:schemeClr val="accent5">
                    <a:lumMod val="75000"/>
                  </a:schemeClr>
                </a:solidFill>
                <a:cs typeface="Calibri"/>
              </a:rPr>
              <a:t>It’s 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ea typeface="+mn-lt"/>
                <a:cs typeface="+mn-lt"/>
              </a:rPr>
              <a:t>presented by Turing award winner </a:t>
            </a:r>
            <a:r>
              <a:rPr lang="en-US" i="1">
                <a:solidFill>
                  <a:schemeClr val="accent5">
                    <a:lumMod val="75000"/>
                  </a:schemeClr>
                </a:solidFill>
                <a:ea typeface="+mn-lt"/>
                <a:cs typeface="+mn-lt"/>
              </a:rPr>
              <a:t>Andrew Yao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ea typeface="+mn-lt"/>
                <a:cs typeface="+mn-lt"/>
              </a:rPr>
              <a:t> in a talk. It cannot be found in any of his papers.</a:t>
            </a:r>
            <a:endParaRPr lang="en-US">
              <a:solidFill>
                <a:schemeClr val="accent5">
                  <a:lumMod val="75000"/>
                </a:schemeClr>
              </a:solidFill>
              <a:cs typeface="Calibri"/>
            </a:endParaRPr>
          </a:p>
          <a:p>
            <a:endParaRPr lang="en-US"/>
          </a:p>
        </p:txBody>
      </p:sp>
      <p:sp>
        <p:nvSpPr>
          <p:cNvPr id="11" name="思想气泡: 云 10">
            <a:extLst>
              <a:ext uri="{FF2B5EF4-FFF2-40B4-BE49-F238E27FC236}">
                <a16:creationId xmlns:a16="http://schemas.microsoft.com/office/drawing/2014/main" id="{8A8794E8-512F-4597-B695-863C100E8A99}"/>
              </a:ext>
            </a:extLst>
          </p:cNvPr>
          <p:cNvSpPr/>
          <p:nvPr/>
        </p:nvSpPr>
        <p:spPr>
          <a:xfrm>
            <a:off x="6391564" y="1238898"/>
            <a:ext cx="5467927" cy="3676074"/>
          </a:xfrm>
          <a:prstGeom prst="cloudCallout">
            <a:avLst>
              <a:gd name="adj1" fmla="val -24670"/>
              <a:gd name="adj2" fmla="val 74967"/>
            </a:avLst>
          </a:prstGeom>
          <a:noFill/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4751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370429-05D0-4F8C-921F-F0A43B816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Yao's Garbled Circuits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内容占位符 3">
                <a:extLst>
                  <a:ext uri="{FF2B5EF4-FFF2-40B4-BE49-F238E27FC236}">
                    <a16:creationId xmlns:a16="http://schemas.microsoft.com/office/drawing/2014/main" id="{1D03A950-CD6A-4707-BE76-F6168567286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257800" cy="4178012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>
                    <a:solidFill>
                      <a:srgbClr val="000000"/>
                    </a:solidFill>
                    <a:ea typeface="+mn-lt"/>
                    <a:cs typeface="+mn-lt"/>
                  </a:rPr>
                  <a:t>How does it work?</a:t>
                </a:r>
              </a:p>
              <a:p>
                <a:r>
                  <a:rPr lang="en-US">
                    <a:solidFill>
                      <a:srgbClr val="000000"/>
                    </a:solidFill>
                    <a:ea typeface="+mn-lt"/>
                    <a:cs typeface="+mn-lt"/>
                  </a:rPr>
                  <a:t>Represent 𝑓(𝑥, 𝑦) as a </a:t>
                </a:r>
                <a:r>
                  <a:rPr lang="en-US" b="1">
                    <a:solidFill>
                      <a:srgbClr val="000000"/>
                    </a:solidFill>
                    <a:ea typeface="+mn-lt"/>
                    <a:cs typeface="+mn-lt"/>
                  </a:rPr>
                  <a:t>Boolean</a:t>
                </a:r>
                <a:r>
                  <a:rPr lang="en-US">
                    <a:solidFill>
                      <a:srgbClr val="000000"/>
                    </a:solidFill>
                    <a:ea typeface="+mn-lt"/>
                    <a:cs typeface="+mn-lt"/>
                  </a:rPr>
                  <a:t> </a:t>
                </a:r>
                <a:r>
                  <a:rPr lang="en-US" b="1">
                    <a:solidFill>
                      <a:srgbClr val="000000"/>
                    </a:solidFill>
                    <a:ea typeface="+mn-lt"/>
                    <a:cs typeface="+mn-lt"/>
                  </a:rPr>
                  <a:t>circuit</a:t>
                </a:r>
                <a:r>
                  <a:rPr lang="en-US">
                    <a:solidFill>
                      <a:srgbClr val="000000"/>
                    </a:solidFill>
                    <a:ea typeface="+mn-lt"/>
                    <a:cs typeface="+mn-lt"/>
                  </a:rPr>
                  <a:t> (input/outputs in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+mn-lt"/>
                        <a:cs typeface="+mn-lt"/>
                      </a:rPr>
                      <m:t>0,1</m:t>
                    </m:r>
                  </m:oMath>
                </a14:m>
                <a:r>
                  <a:rPr lang="en-US">
                    <a:solidFill>
                      <a:srgbClr val="000000"/>
                    </a:solidFill>
                    <a:ea typeface="+mn-lt"/>
                    <a:cs typeface="+mn-lt"/>
                  </a:rPr>
                  <a:t>s, computation using AND/OR/NOT gates);</a:t>
                </a:r>
              </a:p>
              <a:p>
                <a:r>
                  <a:rPr lang="en-US" b="1">
                    <a:solidFill>
                      <a:srgbClr val="000000"/>
                    </a:solidFill>
                    <a:ea typeface="+mn-lt"/>
                    <a:cs typeface="+mn-lt"/>
                  </a:rPr>
                  <a:t>Garble</a:t>
                </a:r>
                <a:r>
                  <a:rPr lang="en-US">
                    <a:solidFill>
                      <a:srgbClr val="000000"/>
                    </a:solidFill>
                    <a:ea typeface="+mn-lt"/>
                    <a:cs typeface="+mn-lt"/>
                  </a:rPr>
                  <a:t> each gate;</a:t>
                </a:r>
              </a:p>
              <a:p>
                <a:r>
                  <a:rPr lang="en-US">
                    <a:solidFill>
                      <a:srgbClr val="000000"/>
                    </a:solidFill>
                    <a:ea typeface="+mn-lt"/>
                    <a:cs typeface="+mn-lt"/>
                  </a:rPr>
                  <a:t>Transform the function 𝑓(𝑥, 𝑦) into a garbled Boolean circuit 𝐶(𝑥, 𝑦).</a:t>
                </a:r>
              </a:p>
            </p:txBody>
          </p:sp>
        </mc:Choice>
        <mc:Fallback xmlns="">
          <p:sp>
            <p:nvSpPr>
              <p:cNvPr id="4" name="内容占位符 3">
                <a:extLst>
                  <a:ext uri="{FF2B5EF4-FFF2-40B4-BE49-F238E27FC236}">
                    <a16:creationId xmlns:a16="http://schemas.microsoft.com/office/drawing/2014/main" id="{1D03A950-CD6A-4707-BE76-F6168567286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257800" cy="4178012"/>
              </a:xfrm>
              <a:blipFill>
                <a:blip r:embed="rId2"/>
                <a:stretch>
                  <a:fillRect l="-2436" t="-2332" r="-24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内容占位符 3">
            <a:extLst>
              <a:ext uri="{FF2B5EF4-FFF2-40B4-BE49-F238E27FC236}">
                <a16:creationId xmlns:a16="http://schemas.microsoft.com/office/drawing/2014/main" id="{010D4165-AD80-453E-A1C0-90E8ACA74AF4}"/>
              </a:ext>
            </a:extLst>
          </p:cNvPr>
          <p:cNvSpPr txBox="1">
            <a:spLocks/>
          </p:cNvSpPr>
          <p:nvPr/>
        </p:nvSpPr>
        <p:spPr>
          <a:xfrm>
            <a:off x="7317509" y="1932852"/>
            <a:ext cx="3960092" cy="228816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>
                <a:solidFill>
                  <a:schemeClr val="accent5">
                    <a:lumMod val="75000"/>
                  </a:schemeClr>
                </a:solidFill>
                <a:cs typeface="Calibri"/>
              </a:rPr>
              <a:t>Fun fact: </a:t>
            </a:r>
          </a:p>
          <a:p>
            <a:pPr marL="0" indent="0">
              <a:buNone/>
            </a:pPr>
            <a:r>
              <a:rPr lang="en-US">
                <a:solidFill>
                  <a:schemeClr val="accent5">
                    <a:lumMod val="75000"/>
                  </a:schemeClr>
                </a:solidFill>
                <a:cs typeface="Calibri"/>
              </a:rPr>
              <a:t>It’s 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ea typeface="+mn-lt"/>
                <a:cs typeface="+mn-lt"/>
              </a:rPr>
              <a:t>presented by Turing award winner </a:t>
            </a:r>
            <a:r>
              <a:rPr lang="en-US" i="1">
                <a:solidFill>
                  <a:schemeClr val="accent5">
                    <a:lumMod val="75000"/>
                  </a:schemeClr>
                </a:solidFill>
                <a:ea typeface="+mn-lt"/>
                <a:cs typeface="+mn-lt"/>
              </a:rPr>
              <a:t>Andrew Yao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ea typeface="+mn-lt"/>
                <a:cs typeface="+mn-lt"/>
              </a:rPr>
              <a:t> in a talk. It cannot be found in any of his papers.</a:t>
            </a:r>
            <a:endParaRPr lang="en-US">
              <a:solidFill>
                <a:schemeClr val="accent5">
                  <a:lumMod val="75000"/>
                </a:schemeClr>
              </a:solidFill>
              <a:cs typeface="Calibri"/>
            </a:endParaRPr>
          </a:p>
          <a:p>
            <a:endParaRPr lang="en-US"/>
          </a:p>
        </p:txBody>
      </p:sp>
      <p:sp>
        <p:nvSpPr>
          <p:cNvPr id="11" name="思想气泡: 云 10">
            <a:extLst>
              <a:ext uri="{FF2B5EF4-FFF2-40B4-BE49-F238E27FC236}">
                <a16:creationId xmlns:a16="http://schemas.microsoft.com/office/drawing/2014/main" id="{8A8794E8-512F-4597-B695-863C100E8A99}"/>
              </a:ext>
            </a:extLst>
          </p:cNvPr>
          <p:cNvSpPr/>
          <p:nvPr/>
        </p:nvSpPr>
        <p:spPr>
          <a:xfrm>
            <a:off x="6391564" y="1238898"/>
            <a:ext cx="5467927" cy="3676074"/>
          </a:xfrm>
          <a:prstGeom prst="cloudCallout">
            <a:avLst>
              <a:gd name="adj1" fmla="val -24670"/>
              <a:gd name="adj2" fmla="val 74967"/>
            </a:avLst>
          </a:prstGeom>
          <a:noFill/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1232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CA3CD-CAB5-453B-9B12-BAB61AB9D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6878" y="629266"/>
            <a:ext cx="6422848" cy="1676603"/>
          </a:xfrm>
        </p:spPr>
        <p:txBody>
          <a:bodyPr>
            <a:normAutofit/>
          </a:bodyPr>
          <a:lstStyle/>
          <a:p>
            <a:r>
              <a:rPr lang="en-US">
                <a:ea typeface="+mj-lt"/>
                <a:cs typeface="+mj-lt"/>
              </a:rPr>
              <a:t>Normal Gate</a:t>
            </a:r>
            <a:r>
              <a:rPr lang="zh-CN" altLang="en-US">
                <a:ea typeface="+mj-lt"/>
                <a:cs typeface="+mj-lt"/>
              </a:rPr>
              <a:t> </a:t>
            </a:r>
            <a:r>
              <a:rPr lang="en-US" altLang="zh-CN">
                <a:ea typeface="+mj-lt"/>
                <a:cs typeface="+mj-lt"/>
              </a:rPr>
              <a:t>of Boolean Circuits</a:t>
            </a:r>
            <a:endParaRPr lang="en-US">
              <a:ea typeface="+mj-lt"/>
              <a:cs typeface="+mj-lt"/>
            </a:endParaRPr>
          </a:p>
        </p:txBody>
      </p:sp>
      <p:sp>
        <p:nvSpPr>
          <p:cNvPr id="13" name="Rectangle 15">
            <a:extLst>
              <a:ext uri="{FF2B5EF4-FFF2-40B4-BE49-F238E27FC236}">
                <a16:creationId xmlns:a16="http://schemas.microsoft.com/office/drawing/2014/main" id="{C95B82D5-A8BB-45BF-BED8-C7B2068921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36008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9">
            <a:extLst>
              <a:ext uri="{FF2B5EF4-FFF2-40B4-BE49-F238E27FC236}">
                <a16:creationId xmlns:a16="http://schemas.microsoft.com/office/drawing/2014/main" id="{296C61EC-FBF4-4216-BE67-6C864D30A0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632" y="484632"/>
            <a:ext cx="3666744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A close up of text on a white background&#10;&#10;Description generated with high confidence">
            <a:extLst>
              <a:ext uri="{FF2B5EF4-FFF2-40B4-BE49-F238E27FC236}">
                <a16:creationId xmlns:a16="http://schemas.microsoft.com/office/drawing/2014/main" id="{2A94B07E-6DF5-4FE4-9D8B-AEF02FC2C9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87" t="442" r="38658" b="39822"/>
          <a:stretch/>
        </p:blipFill>
        <p:spPr>
          <a:xfrm>
            <a:off x="804672" y="1000179"/>
            <a:ext cx="3026664" cy="2076483"/>
          </a:xfrm>
          <a:prstGeom prst="rect">
            <a:avLst/>
          </a:prstGeom>
          <a:effectLst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ontent Placeholder 2">
                <a:extLst>
                  <a:ext uri="{FF2B5EF4-FFF2-40B4-BE49-F238E27FC236}">
                    <a16:creationId xmlns:a16="http://schemas.microsoft.com/office/drawing/2014/main" id="{35E0D045-DFE5-4F98-9F40-C39F5B2FF10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116880" y="2438400"/>
                <a:ext cx="6422848" cy="3785419"/>
              </a:xfrm>
            </p:spPr>
            <p:txBody>
              <a:bodyPr vert="horz" lIns="91440" tIns="45720" rIns="91440" bIns="45720" rtlCol="0">
                <a:normAutofit/>
              </a:bodyPr>
              <a:lstStyle/>
              <a:p>
                <a:r>
                  <a:rPr lang="en-US">
                    <a:cs typeface="Calibri"/>
                  </a:rPr>
                  <a:t>Computation as truth table</a:t>
                </a:r>
                <a:endParaRPr lang="en-US" i="1">
                  <a:latin typeface="Cambria Math" panose="02040503050406030204" pitchFamily="18" charset="0"/>
                  <a:ea typeface="+mn-lt"/>
                  <a:cs typeface="+mn-lt"/>
                </a:endParaRP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+mn-lt"/>
                        <a:cs typeface="+mn-lt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  <a:ea typeface="+mn-lt"/>
                        <a:cs typeface="+mn-lt"/>
                      </a:rPr>
                      <m:t>,  </m:t>
                    </m:r>
                    <m:r>
                      <a:rPr lang="en-US" i="1">
                        <a:latin typeface="Cambria Math" panose="02040503050406030204" pitchFamily="18" charset="0"/>
                        <a:ea typeface="+mn-lt"/>
                        <a:cs typeface="+mn-lt"/>
                      </a:rPr>
                      <m:t>𝑦</m:t>
                    </m:r>
                  </m:oMath>
                </a14:m>
                <a:r>
                  <a:rPr lang="en-US">
                    <a:ea typeface="+mn-lt"/>
                    <a:cs typeface="+mn-lt"/>
                  </a:rPr>
                  <a:t> are called INPUT wires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+mn-lt"/>
                        <a:cs typeface="+mn-lt"/>
                      </a:rPr>
                      <m:t>𝑧</m:t>
                    </m:r>
                  </m:oMath>
                </a14:m>
                <a:r>
                  <a:rPr lang="en-US">
                    <a:ea typeface="+mn-lt"/>
                    <a:cs typeface="+mn-lt"/>
                  </a:rPr>
                  <a:t> is called OUTPUT wire</a:t>
                </a:r>
              </a:p>
            </p:txBody>
          </p:sp>
        </mc:Choice>
        <mc:Fallback xmlns="">
          <p:sp>
            <p:nvSpPr>
              <p:cNvPr id="15" name="Content Placeholder 2">
                <a:extLst>
                  <a:ext uri="{FF2B5EF4-FFF2-40B4-BE49-F238E27FC236}">
                    <a16:creationId xmlns:a16="http://schemas.microsoft.com/office/drawing/2014/main" id="{35E0D045-DFE5-4F98-9F40-C39F5B2FF10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116880" y="2438400"/>
                <a:ext cx="6422848" cy="3785419"/>
              </a:xfrm>
              <a:blipFill>
                <a:blip r:embed="rId3"/>
                <a:stretch>
                  <a:fillRect l="-1708" t="-25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表格 12">
                <a:extLst>
                  <a:ext uri="{FF2B5EF4-FFF2-40B4-BE49-F238E27FC236}">
                    <a16:creationId xmlns:a16="http://schemas.microsoft.com/office/drawing/2014/main" id="{5684FBDA-1C78-4F58-84B6-477EA5647F1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88564754"/>
                  </p:ext>
                </p:extLst>
              </p:nvPr>
            </p:nvGraphicFramePr>
            <p:xfrm>
              <a:off x="1654276" y="3781339"/>
              <a:ext cx="1327455" cy="1936370"/>
            </p:xfrm>
            <a:graphic>
              <a:graphicData uri="http://schemas.openxmlformats.org/drawingml/2006/table">
                <a:tbl>
                  <a:tblPr firstRow="1" bandRow="1">
                    <a:tableStyleId>{F2DE63D5-997A-4646-A377-4702673A728D}</a:tableStyleId>
                  </a:tblPr>
                  <a:tblGrid>
                    <a:gridCol w="442485">
                      <a:extLst>
                        <a:ext uri="{9D8B030D-6E8A-4147-A177-3AD203B41FA5}">
                          <a16:colId xmlns:a16="http://schemas.microsoft.com/office/drawing/2014/main" val="1746650112"/>
                        </a:ext>
                      </a:extLst>
                    </a:gridCol>
                    <a:gridCol w="442485">
                      <a:extLst>
                        <a:ext uri="{9D8B030D-6E8A-4147-A177-3AD203B41FA5}">
                          <a16:colId xmlns:a16="http://schemas.microsoft.com/office/drawing/2014/main" val="827970694"/>
                        </a:ext>
                      </a:extLst>
                    </a:gridCol>
                    <a:gridCol w="442485">
                      <a:extLst>
                        <a:ext uri="{9D8B030D-6E8A-4147-A177-3AD203B41FA5}">
                          <a16:colId xmlns:a16="http://schemas.microsoft.com/office/drawing/2014/main" val="2684079649"/>
                        </a:ext>
                      </a:extLst>
                    </a:gridCol>
                  </a:tblGrid>
                  <a:tr h="38727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oMath>
                            </m:oMathPara>
                          </a14:m>
                          <a:endParaRPr lang="en-US" b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oMath>
                            </m:oMathPara>
                          </a14:m>
                          <a:endParaRPr lang="en-US" b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59279607"/>
                      </a:ext>
                    </a:extLst>
                  </a:tr>
                  <a:tr h="38727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10385695"/>
                      </a:ext>
                    </a:extLst>
                  </a:tr>
                  <a:tr h="387274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52761538"/>
                      </a:ext>
                    </a:extLst>
                  </a:tr>
                  <a:tr h="38727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35115702"/>
                      </a:ext>
                    </a:extLst>
                  </a:tr>
                  <a:tr h="38727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9293481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表格 12">
                <a:extLst>
                  <a:ext uri="{FF2B5EF4-FFF2-40B4-BE49-F238E27FC236}">
                    <a16:creationId xmlns:a16="http://schemas.microsoft.com/office/drawing/2014/main" id="{5684FBDA-1C78-4F58-84B6-477EA5647F1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88564754"/>
                  </p:ext>
                </p:extLst>
              </p:nvPr>
            </p:nvGraphicFramePr>
            <p:xfrm>
              <a:off x="1654276" y="3781339"/>
              <a:ext cx="1327455" cy="1936370"/>
            </p:xfrm>
            <a:graphic>
              <a:graphicData uri="http://schemas.openxmlformats.org/drawingml/2006/table">
                <a:tbl>
                  <a:tblPr firstRow="1" bandRow="1">
                    <a:tableStyleId>{F2DE63D5-997A-4646-A377-4702673A728D}</a:tableStyleId>
                  </a:tblPr>
                  <a:tblGrid>
                    <a:gridCol w="442485">
                      <a:extLst>
                        <a:ext uri="{9D8B030D-6E8A-4147-A177-3AD203B41FA5}">
                          <a16:colId xmlns:a16="http://schemas.microsoft.com/office/drawing/2014/main" val="1746650112"/>
                        </a:ext>
                      </a:extLst>
                    </a:gridCol>
                    <a:gridCol w="442485">
                      <a:extLst>
                        <a:ext uri="{9D8B030D-6E8A-4147-A177-3AD203B41FA5}">
                          <a16:colId xmlns:a16="http://schemas.microsoft.com/office/drawing/2014/main" val="827970694"/>
                        </a:ext>
                      </a:extLst>
                    </a:gridCol>
                    <a:gridCol w="442485">
                      <a:extLst>
                        <a:ext uri="{9D8B030D-6E8A-4147-A177-3AD203B41FA5}">
                          <a16:colId xmlns:a16="http://schemas.microsoft.com/office/drawing/2014/main" val="2684079649"/>
                        </a:ext>
                      </a:extLst>
                    </a:gridCol>
                  </a:tblGrid>
                  <a:tr h="38727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370" t="-1563" r="-201370" b="-3984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01370" t="-1563" r="-101370" b="-3984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01370" t="-1563" r="-1370" b="-39843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59279607"/>
                      </a:ext>
                    </a:extLst>
                  </a:tr>
                  <a:tr h="38727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370" t="-103175" r="-201370" b="-30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01370" t="-103175" r="-101370" b="-30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01370" t="-103175" r="-1370" b="-3047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10385695"/>
                      </a:ext>
                    </a:extLst>
                  </a:tr>
                  <a:tr h="38727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370" t="-200000" r="-201370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01370" t="-200000" r="-101370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01370" t="-200000" r="-1370" b="-2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52761538"/>
                      </a:ext>
                    </a:extLst>
                  </a:tr>
                  <a:tr h="38727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370" t="-304762" r="-201370" b="-1031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01370" t="-304762" r="-101370" b="-1031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01370" t="-304762" r="-1370" b="-10317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35115702"/>
                      </a:ext>
                    </a:extLst>
                  </a:tr>
                  <a:tr h="38727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370" t="-398438" r="-201370" b="-15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01370" t="-398438" r="-101370" b="-15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01370" t="-398438" r="-1370" b="-156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9293481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7781055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CA3CD-CAB5-453B-9B12-BAB61AB9D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6878" y="629266"/>
            <a:ext cx="6590490" cy="1676603"/>
          </a:xfrm>
        </p:spPr>
        <p:txBody>
          <a:bodyPr>
            <a:normAutofit/>
          </a:bodyPr>
          <a:lstStyle/>
          <a:p>
            <a:r>
              <a:rPr lang="en-US">
                <a:ea typeface="+mj-lt"/>
                <a:cs typeface="+mj-lt"/>
              </a:rPr>
              <a:t>Normal Gate</a:t>
            </a:r>
          </a:p>
        </p:txBody>
      </p:sp>
      <p:sp>
        <p:nvSpPr>
          <p:cNvPr id="13" name="Rectangle 15">
            <a:extLst>
              <a:ext uri="{FF2B5EF4-FFF2-40B4-BE49-F238E27FC236}">
                <a16:creationId xmlns:a16="http://schemas.microsoft.com/office/drawing/2014/main" id="{C95B82D5-A8BB-45BF-BED8-C7B2068921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36008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9">
            <a:extLst>
              <a:ext uri="{FF2B5EF4-FFF2-40B4-BE49-F238E27FC236}">
                <a16:creationId xmlns:a16="http://schemas.microsoft.com/office/drawing/2014/main" id="{296C61EC-FBF4-4216-BE67-6C864D30A0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632" y="484632"/>
            <a:ext cx="3666744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A close up of text on a white background&#10;&#10;Description generated with high confidence">
            <a:extLst>
              <a:ext uri="{FF2B5EF4-FFF2-40B4-BE49-F238E27FC236}">
                <a16:creationId xmlns:a16="http://schemas.microsoft.com/office/drawing/2014/main" id="{2A94B07E-6DF5-4FE4-9D8B-AEF02FC2C9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87" t="442" r="38658" b="39822"/>
          <a:stretch/>
        </p:blipFill>
        <p:spPr>
          <a:xfrm>
            <a:off x="804672" y="1000179"/>
            <a:ext cx="3026664" cy="2076483"/>
          </a:xfrm>
          <a:prstGeom prst="rect">
            <a:avLst/>
          </a:prstGeom>
          <a:effectLst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465BA66-E0DF-4C6F-8C37-DBBB0A0E1A1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116879" y="2438400"/>
                <a:ext cx="6751847" cy="3785419"/>
              </a:xfrm>
            </p:spPr>
            <p:txBody>
              <a:bodyPr vert="horz" lIns="91440" tIns="45720" rIns="91440" bIns="45720" rtlCol="0">
                <a:normAutofit/>
              </a:bodyPr>
              <a:lstStyle/>
              <a:p>
                <a:r>
                  <a:rPr lang="en-US">
                    <a:cs typeface="Calibri"/>
                  </a:rPr>
                  <a:t>Computation as truth table</a:t>
                </a:r>
                <a:endParaRPr lang="en-US" i="1">
                  <a:latin typeface="Cambria Math" panose="02040503050406030204" pitchFamily="18" charset="0"/>
                  <a:ea typeface="+mn-lt"/>
                  <a:cs typeface="+mn-lt"/>
                </a:endParaRP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+mn-lt"/>
                        <a:cs typeface="+mn-lt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  <a:ea typeface="+mn-lt"/>
                        <a:cs typeface="+mn-lt"/>
                      </a:rPr>
                      <m:t>,  </m:t>
                    </m:r>
                    <m:r>
                      <a:rPr lang="en-US" i="1">
                        <a:latin typeface="Cambria Math" panose="02040503050406030204" pitchFamily="18" charset="0"/>
                        <a:ea typeface="+mn-lt"/>
                        <a:cs typeface="+mn-lt"/>
                      </a:rPr>
                      <m:t>𝑦</m:t>
                    </m:r>
                  </m:oMath>
                </a14:m>
                <a:r>
                  <a:rPr lang="en-US">
                    <a:ea typeface="+mn-lt"/>
                    <a:cs typeface="+mn-lt"/>
                  </a:rPr>
                  <a:t> are called INPUT wires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+mn-lt"/>
                        <a:cs typeface="+mn-lt"/>
                      </a:rPr>
                      <m:t>𝑧</m:t>
                    </m:r>
                  </m:oMath>
                </a14:m>
                <a:r>
                  <a:rPr lang="en-US">
                    <a:ea typeface="+mn-lt"/>
                    <a:cs typeface="+mn-lt"/>
                  </a:rPr>
                  <a:t> is called OUTPUT wire</a:t>
                </a:r>
              </a:p>
              <a:p>
                <a:r>
                  <a:rPr lang="en-US">
                    <a:ea typeface="+mn-lt"/>
                    <a:cs typeface="+mn-lt"/>
                  </a:rPr>
                  <a:t>For each of these three wires we have two values: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+mn-lt"/>
                        <a:cs typeface="+mn-lt"/>
                      </a:rPr>
                      <m:t>0, 1 </m:t>
                    </m:r>
                  </m:oMath>
                </a14:m>
                <a:r>
                  <a:rPr lang="en-US">
                    <a:ea typeface="+mn-lt"/>
                    <a:cs typeface="+mn-lt"/>
                  </a:rPr>
                  <a:t>(input values for the input wires, output values for the output wire).</a:t>
                </a:r>
                <a:endParaRPr lang="en-US">
                  <a:cs typeface="Calibri"/>
                </a:endParaRPr>
              </a:p>
              <a:p>
                <a:endParaRPr lang="en-US">
                  <a:cs typeface="Calibri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465BA66-E0DF-4C6F-8C37-DBBB0A0E1A1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116879" y="2438400"/>
                <a:ext cx="6751847" cy="3785419"/>
              </a:xfrm>
              <a:blipFill>
                <a:blip r:embed="rId3"/>
                <a:stretch>
                  <a:fillRect l="-1625" t="-25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表格 12">
                <a:extLst>
                  <a:ext uri="{FF2B5EF4-FFF2-40B4-BE49-F238E27FC236}">
                    <a16:creationId xmlns:a16="http://schemas.microsoft.com/office/drawing/2014/main" id="{AE354188-C616-42B1-A2FD-D971006D90B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06874642"/>
                  </p:ext>
                </p:extLst>
              </p:nvPr>
            </p:nvGraphicFramePr>
            <p:xfrm>
              <a:off x="1654276" y="3781339"/>
              <a:ext cx="1327455" cy="1936370"/>
            </p:xfrm>
            <a:graphic>
              <a:graphicData uri="http://schemas.openxmlformats.org/drawingml/2006/table">
                <a:tbl>
                  <a:tblPr firstRow="1" bandRow="1">
                    <a:tableStyleId>{F2DE63D5-997A-4646-A377-4702673A728D}</a:tableStyleId>
                  </a:tblPr>
                  <a:tblGrid>
                    <a:gridCol w="442485">
                      <a:extLst>
                        <a:ext uri="{9D8B030D-6E8A-4147-A177-3AD203B41FA5}">
                          <a16:colId xmlns:a16="http://schemas.microsoft.com/office/drawing/2014/main" val="1746650112"/>
                        </a:ext>
                      </a:extLst>
                    </a:gridCol>
                    <a:gridCol w="442485">
                      <a:extLst>
                        <a:ext uri="{9D8B030D-6E8A-4147-A177-3AD203B41FA5}">
                          <a16:colId xmlns:a16="http://schemas.microsoft.com/office/drawing/2014/main" val="827970694"/>
                        </a:ext>
                      </a:extLst>
                    </a:gridCol>
                    <a:gridCol w="442485">
                      <a:extLst>
                        <a:ext uri="{9D8B030D-6E8A-4147-A177-3AD203B41FA5}">
                          <a16:colId xmlns:a16="http://schemas.microsoft.com/office/drawing/2014/main" val="2684079649"/>
                        </a:ext>
                      </a:extLst>
                    </a:gridCol>
                  </a:tblGrid>
                  <a:tr h="38727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oMath>
                            </m:oMathPara>
                          </a14:m>
                          <a:endParaRPr lang="en-US" b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oMath>
                            </m:oMathPara>
                          </a14:m>
                          <a:endParaRPr lang="en-US" b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59279607"/>
                      </a:ext>
                    </a:extLst>
                  </a:tr>
                  <a:tr h="38727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10385695"/>
                      </a:ext>
                    </a:extLst>
                  </a:tr>
                  <a:tr h="387274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52761538"/>
                      </a:ext>
                    </a:extLst>
                  </a:tr>
                  <a:tr h="38727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35115702"/>
                      </a:ext>
                    </a:extLst>
                  </a:tr>
                  <a:tr h="38727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9293481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表格 12">
                <a:extLst>
                  <a:ext uri="{FF2B5EF4-FFF2-40B4-BE49-F238E27FC236}">
                    <a16:creationId xmlns:a16="http://schemas.microsoft.com/office/drawing/2014/main" id="{AE354188-C616-42B1-A2FD-D971006D90B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06874642"/>
                  </p:ext>
                </p:extLst>
              </p:nvPr>
            </p:nvGraphicFramePr>
            <p:xfrm>
              <a:off x="1654276" y="3781339"/>
              <a:ext cx="1327455" cy="1936370"/>
            </p:xfrm>
            <a:graphic>
              <a:graphicData uri="http://schemas.openxmlformats.org/drawingml/2006/table">
                <a:tbl>
                  <a:tblPr firstRow="1" bandRow="1">
                    <a:tableStyleId>{F2DE63D5-997A-4646-A377-4702673A728D}</a:tableStyleId>
                  </a:tblPr>
                  <a:tblGrid>
                    <a:gridCol w="442485">
                      <a:extLst>
                        <a:ext uri="{9D8B030D-6E8A-4147-A177-3AD203B41FA5}">
                          <a16:colId xmlns:a16="http://schemas.microsoft.com/office/drawing/2014/main" val="1746650112"/>
                        </a:ext>
                      </a:extLst>
                    </a:gridCol>
                    <a:gridCol w="442485">
                      <a:extLst>
                        <a:ext uri="{9D8B030D-6E8A-4147-A177-3AD203B41FA5}">
                          <a16:colId xmlns:a16="http://schemas.microsoft.com/office/drawing/2014/main" val="827970694"/>
                        </a:ext>
                      </a:extLst>
                    </a:gridCol>
                    <a:gridCol w="442485">
                      <a:extLst>
                        <a:ext uri="{9D8B030D-6E8A-4147-A177-3AD203B41FA5}">
                          <a16:colId xmlns:a16="http://schemas.microsoft.com/office/drawing/2014/main" val="2684079649"/>
                        </a:ext>
                      </a:extLst>
                    </a:gridCol>
                  </a:tblGrid>
                  <a:tr h="38727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370" t="-1563" r="-201370" b="-3984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01370" t="-1563" r="-101370" b="-3984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01370" t="-1563" r="-1370" b="-39843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59279607"/>
                      </a:ext>
                    </a:extLst>
                  </a:tr>
                  <a:tr h="38727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370" t="-103175" r="-201370" b="-30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01370" t="-103175" r="-101370" b="-30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01370" t="-103175" r="-1370" b="-3047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10385695"/>
                      </a:ext>
                    </a:extLst>
                  </a:tr>
                  <a:tr h="38727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370" t="-200000" r="-201370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01370" t="-200000" r="-101370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01370" t="-200000" r="-1370" b="-2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52761538"/>
                      </a:ext>
                    </a:extLst>
                  </a:tr>
                  <a:tr h="38727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370" t="-304762" r="-201370" b="-1031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01370" t="-304762" r="-101370" b="-1031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01370" t="-304762" r="-1370" b="-10317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35115702"/>
                      </a:ext>
                    </a:extLst>
                  </a:tr>
                  <a:tr h="38727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370" t="-398438" r="-201370" b="-15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01370" t="-398438" r="-101370" b="-15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01370" t="-398438" r="-1370" b="-156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9293481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4295628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CA3CD-CAB5-453B-9B12-BAB61AB9D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6878" y="629266"/>
            <a:ext cx="6590490" cy="1676603"/>
          </a:xfrm>
        </p:spPr>
        <p:txBody>
          <a:bodyPr>
            <a:normAutofit/>
          </a:bodyPr>
          <a:lstStyle/>
          <a:p>
            <a:r>
              <a:rPr lang="en-US">
                <a:ea typeface="+mj-lt"/>
                <a:cs typeface="+mj-lt"/>
              </a:rPr>
              <a:t>Normal Gate</a:t>
            </a:r>
          </a:p>
        </p:txBody>
      </p:sp>
      <p:sp>
        <p:nvSpPr>
          <p:cNvPr id="13" name="Rectangle 15">
            <a:extLst>
              <a:ext uri="{FF2B5EF4-FFF2-40B4-BE49-F238E27FC236}">
                <a16:creationId xmlns:a16="http://schemas.microsoft.com/office/drawing/2014/main" id="{C95B82D5-A8BB-45BF-BED8-C7B2068921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36008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9">
            <a:extLst>
              <a:ext uri="{FF2B5EF4-FFF2-40B4-BE49-F238E27FC236}">
                <a16:creationId xmlns:a16="http://schemas.microsoft.com/office/drawing/2014/main" id="{296C61EC-FBF4-4216-BE67-6C864D30A0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632" y="484632"/>
            <a:ext cx="3666744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A close up of text on a white background&#10;&#10;Description generated with high confidence">
            <a:extLst>
              <a:ext uri="{FF2B5EF4-FFF2-40B4-BE49-F238E27FC236}">
                <a16:creationId xmlns:a16="http://schemas.microsoft.com/office/drawing/2014/main" id="{2A94B07E-6DF5-4FE4-9D8B-AEF02FC2C9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87" t="442" r="38658" b="39822"/>
          <a:stretch/>
        </p:blipFill>
        <p:spPr>
          <a:xfrm>
            <a:off x="804672" y="1000179"/>
            <a:ext cx="3026664" cy="2076483"/>
          </a:xfrm>
          <a:prstGeom prst="rect">
            <a:avLst/>
          </a:prstGeom>
          <a:effectLst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465BA66-E0DF-4C6F-8C37-DBBB0A0E1A1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116880" y="2438400"/>
                <a:ext cx="6590488" cy="4322618"/>
              </a:xfrm>
            </p:spPr>
            <p:txBody>
              <a:bodyPr vert="horz" lIns="91440" tIns="45720" rIns="91440" bIns="45720" rtlCol="0">
                <a:normAutofit/>
              </a:bodyPr>
              <a:lstStyle/>
              <a:p>
                <a:r>
                  <a:rPr lang="en-US">
                    <a:cs typeface="Calibri"/>
                  </a:rPr>
                  <a:t>Computation as truth table</a:t>
                </a:r>
                <a:endParaRPr lang="en-US" i="1">
                  <a:latin typeface="Cambria Math" panose="02040503050406030204" pitchFamily="18" charset="0"/>
                  <a:ea typeface="+mn-lt"/>
                  <a:cs typeface="+mn-lt"/>
                </a:endParaRP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+mn-lt"/>
                        <a:cs typeface="+mn-lt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  <a:ea typeface="+mn-lt"/>
                        <a:cs typeface="+mn-lt"/>
                      </a:rPr>
                      <m:t>,  </m:t>
                    </m:r>
                    <m:r>
                      <a:rPr lang="en-US" i="1">
                        <a:latin typeface="Cambria Math" panose="02040503050406030204" pitchFamily="18" charset="0"/>
                        <a:ea typeface="+mn-lt"/>
                        <a:cs typeface="+mn-lt"/>
                      </a:rPr>
                      <m:t>𝑦</m:t>
                    </m:r>
                  </m:oMath>
                </a14:m>
                <a:r>
                  <a:rPr lang="en-US">
                    <a:ea typeface="+mn-lt"/>
                    <a:cs typeface="+mn-lt"/>
                  </a:rPr>
                  <a:t> are called INPUT wires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+mn-lt"/>
                        <a:cs typeface="+mn-lt"/>
                      </a:rPr>
                      <m:t>𝑧</m:t>
                    </m:r>
                  </m:oMath>
                </a14:m>
                <a:r>
                  <a:rPr lang="en-US">
                    <a:ea typeface="+mn-lt"/>
                    <a:cs typeface="+mn-lt"/>
                  </a:rPr>
                  <a:t> is called OUTPUT wire</a:t>
                </a:r>
              </a:p>
              <a:p>
                <a:r>
                  <a:rPr lang="en-US">
                    <a:ea typeface="+mn-lt"/>
                    <a:cs typeface="+mn-lt"/>
                  </a:rPr>
                  <a:t>For each of these three wires we have two values: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+mn-lt"/>
                        <a:cs typeface="+mn-lt"/>
                      </a:rPr>
                      <m:t>0, 1 </m:t>
                    </m:r>
                  </m:oMath>
                </a14:m>
                <a:r>
                  <a:rPr lang="en-US">
                    <a:ea typeface="+mn-lt"/>
                    <a:cs typeface="+mn-lt"/>
                  </a:rPr>
                  <a:t>(input values for the input wires, output values for the output wire).</a:t>
                </a:r>
              </a:p>
              <a:p>
                <a:r>
                  <a:rPr lang="en-US">
                    <a:ea typeface="+mn-lt"/>
                    <a:cs typeface="+mn-lt"/>
                  </a:rPr>
                  <a:t>Once input values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  <a:ea typeface="+mn-lt"/>
                        <a:cs typeface="+mn-lt"/>
                      </a:rPr>
                      <m:t>𝑥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+mn-lt"/>
                        <a:cs typeface="+mn-lt"/>
                      </a:rPr>
                      <m:t>,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+mn-lt"/>
                        <a:cs typeface="+mn-lt"/>
                      </a:rPr>
                      <m:t>𝑦</m:t>
                    </m:r>
                  </m:oMath>
                </a14:m>
                <a:r>
                  <a:rPr lang="en-US">
                    <a:ea typeface="+mn-lt"/>
                    <a:cs typeface="+mn-lt"/>
                  </a:rPr>
                  <a:t> are selected, we can compute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+mn-lt"/>
                        <a:cs typeface="+mn-lt"/>
                      </a:rPr>
                      <m:t>𝑔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+mn-lt"/>
                        <a:cs typeface="+mn-lt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+mn-lt"/>
                        <a:cs typeface="+mn-lt"/>
                      </a:rPr>
                      <m:t>𝑥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+mn-lt"/>
                        <a:cs typeface="+mn-lt"/>
                      </a:rPr>
                      <m:t>,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+mn-lt"/>
                        <a:cs typeface="+mn-lt"/>
                      </a:rPr>
                      <m:t>𝑦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+mn-lt"/>
                        <a:cs typeface="+mn-lt"/>
                      </a:rPr>
                      <m:t>)</m:t>
                    </m:r>
                  </m:oMath>
                </a14:m>
                <a:endParaRPr lang="en-US">
                  <a:cs typeface="Calibri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465BA66-E0DF-4C6F-8C37-DBBB0A0E1A1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116880" y="2438400"/>
                <a:ext cx="6590488" cy="4322618"/>
              </a:xfrm>
              <a:blipFill>
                <a:blip r:embed="rId3"/>
                <a:stretch>
                  <a:fillRect l="-1664" t="-2257" r="-21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矩形 7">
            <a:extLst>
              <a:ext uri="{FF2B5EF4-FFF2-40B4-BE49-F238E27FC236}">
                <a16:creationId xmlns:a16="http://schemas.microsoft.com/office/drawing/2014/main" id="{E14CF535-4005-4761-82D1-E9B41E5F1869}"/>
              </a:ext>
            </a:extLst>
          </p:cNvPr>
          <p:cNvSpPr/>
          <p:nvPr/>
        </p:nvSpPr>
        <p:spPr>
          <a:xfrm>
            <a:off x="8470487" y="5595784"/>
            <a:ext cx="178188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>
                <a:solidFill>
                  <a:schemeClr val="accent1"/>
                </a:solidFill>
                <a:ea typeface="+mn-lt"/>
                <a:cs typeface="+mn-lt"/>
              </a:rPr>
              <a:t>securely?</a:t>
            </a:r>
            <a:endParaRPr lang="en-US" sz="2800" b="1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表格 12">
                <a:extLst>
                  <a:ext uri="{FF2B5EF4-FFF2-40B4-BE49-F238E27FC236}">
                    <a16:creationId xmlns:a16="http://schemas.microsoft.com/office/drawing/2014/main" id="{2AC1379B-EE04-45FB-BCA1-A55BA1CDDDA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06874642"/>
                  </p:ext>
                </p:extLst>
              </p:nvPr>
            </p:nvGraphicFramePr>
            <p:xfrm>
              <a:off x="1654276" y="3781339"/>
              <a:ext cx="1327455" cy="1936370"/>
            </p:xfrm>
            <a:graphic>
              <a:graphicData uri="http://schemas.openxmlformats.org/drawingml/2006/table">
                <a:tbl>
                  <a:tblPr firstRow="1" bandRow="1">
                    <a:tableStyleId>{F2DE63D5-997A-4646-A377-4702673A728D}</a:tableStyleId>
                  </a:tblPr>
                  <a:tblGrid>
                    <a:gridCol w="442485">
                      <a:extLst>
                        <a:ext uri="{9D8B030D-6E8A-4147-A177-3AD203B41FA5}">
                          <a16:colId xmlns:a16="http://schemas.microsoft.com/office/drawing/2014/main" val="1746650112"/>
                        </a:ext>
                      </a:extLst>
                    </a:gridCol>
                    <a:gridCol w="442485">
                      <a:extLst>
                        <a:ext uri="{9D8B030D-6E8A-4147-A177-3AD203B41FA5}">
                          <a16:colId xmlns:a16="http://schemas.microsoft.com/office/drawing/2014/main" val="827970694"/>
                        </a:ext>
                      </a:extLst>
                    </a:gridCol>
                    <a:gridCol w="442485">
                      <a:extLst>
                        <a:ext uri="{9D8B030D-6E8A-4147-A177-3AD203B41FA5}">
                          <a16:colId xmlns:a16="http://schemas.microsoft.com/office/drawing/2014/main" val="2684079649"/>
                        </a:ext>
                      </a:extLst>
                    </a:gridCol>
                  </a:tblGrid>
                  <a:tr h="38727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oMath>
                            </m:oMathPara>
                          </a14:m>
                          <a:endParaRPr lang="en-US" b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oMath>
                            </m:oMathPara>
                          </a14:m>
                          <a:endParaRPr lang="en-US" b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59279607"/>
                      </a:ext>
                    </a:extLst>
                  </a:tr>
                  <a:tr h="38727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10385695"/>
                      </a:ext>
                    </a:extLst>
                  </a:tr>
                  <a:tr h="387274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52761538"/>
                      </a:ext>
                    </a:extLst>
                  </a:tr>
                  <a:tr h="38727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35115702"/>
                      </a:ext>
                    </a:extLst>
                  </a:tr>
                  <a:tr h="38727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9293481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表格 12">
                <a:extLst>
                  <a:ext uri="{FF2B5EF4-FFF2-40B4-BE49-F238E27FC236}">
                    <a16:creationId xmlns:a16="http://schemas.microsoft.com/office/drawing/2014/main" id="{2AC1379B-EE04-45FB-BCA1-A55BA1CDDDA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06874642"/>
                  </p:ext>
                </p:extLst>
              </p:nvPr>
            </p:nvGraphicFramePr>
            <p:xfrm>
              <a:off x="1654276" y="3781339"/>
              <a:ext cx="1327455" cy="1936370"/>
            </p:xfrm>
            <a:graphic>
              <a:graphicData uri="http://schemas.openxmlformats.org/drawingml/2006/table">
                <a:tbl>
                  <a:tblPr firstRow="1" bandRow="1">
                    <a:tableStyleId>{F2DE63D5-997A-4646-A377-4702673A728D}</a:tableStyleId>
                  </a:tblPr>
                  <a:tblGrid>
                    <a:gridCol w="442485">
                      <a:extLst>
                        <a:ext uri="{9D8B030D-6E8A-4147-A177-3AD203B41FA5}">
                          <a16:colId xmlns:a16="http://schemas.microsoft.com/office/drawing/2014/main" val="1746650112"/>
                        </a:ext>
                      </a:extLst>
                    </a:gridCol>
                    <a:gridCol w="442485">
                      <a:extLst>
                        <a:ext uri="{9D8B030D-6E8A-4147-A177-3AD203B41FA5}">
                          <a16:colId xmlns:a16="http://schemas.microsoft.com/office/drawing/2014/main" val="827970694"/>
                        </a:ext>
                      </a:extLst>
                    </a:gridCol>
                    <a:gridCol w="442485">
                      <a:extLst>
                        <a:ext uri="{9D8B030D-6E8A-4147-A177-3AD203B41FA5}">
                          <a16:colId xmlns:a16="http://schemas.microsoft.com/office/drawing/2014/main" val="2684079649"/>
                        </a:ext>
                      </a:extLst>
                    </a:gridCol>
                  </a:tblGrid>
                  <a:tr h="38727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370" t="-1563" r="-201370" b="-3984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01370" t="-1563" r="-101370" b="-3984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01370" t="-1563" r="-1370" b="-39843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59279607"/>
                      </a:ext>
                    </a:extLst>
                  </a:tr>
                  <a:tr h="38727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370" t="-103175" r="-201370" b="-30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01370" t="-103175" r="-101370" b="-30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01370" t="-103175" r="-1370" b="-3047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10385695"/>
                      </a:ext>
                    </a:extLst>
                  </a:tr>
                  <a:tr h="38727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370" t="-200000" r="-201370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01370" t="-200000" r="-101370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01370" t="-200000" r="-1370" b="-2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52761538"/>
                      </a:ext>
                    </a:extLst>
                  </a:tr>
                  <a:tr h="38727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370" t="-304762" r="-201370" b="-1031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01370" t="-304762" r="-101370" b="-1031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01370" t="-304762" r="-1370" b="-10317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35115702"/>
                      </a:ext>
                    </a:extLst>
                  </a:tr>
                  <a:tr h="38727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370" t="-398438" r="-201370" b="-15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01370" t="-398438" r="-101370" b="-15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01370" t="-398438" r="-1370" b="-156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9293481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809959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itle 1">
            <a:extLst>
              <a:ext uri="{FF2B5EF4-FFF2-40B4-BE49-F238E27FC236}">
                <a16:creationId xmlns:a16="http://schemas.microsoft.com/office/drawing/2014/main" id="{F5AE866F-BF1E-4B67-9235-5CFFED372DC3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cs typeface="Calibri Light"/>
              </a:rPr>
              <a:t>Yao's Garbled Circuits</a:t>
            </a:r>
            <a:endParaRPr lang="en-US"/>
          </a:p>
        </p:txBody>
      </p:sp>
      <p:pic>
        <p:nvPicPr>
          <p:cNvPr id="8" name="Picture 4" descr="A close up of text on a white background&#10;&#10;Description generated with high confidence">
            <a:extLst>
              <a:ext uri="{FF2B5EF4-FFF2-40B4-BE49-F238E27FC236}">
                <a16:creationId xmlns:a16="http://schemas.microsoft.com/office/drawing/2014/main" id="{4D7D0652-74FF-416B-90B1-3FFE720C70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87" t="442" r="38658" b="39822"/>
          <a:stretch/>
        </p:blipFill>
        <p:spPr>
          <a:xfrm>
            <a:off x="4582668" y="1352517"/>
            <a:ext cx="3026664" cy="2076483"/>
          </a:xfrm>
          <a:prstGeom prst="rect">
            <a:avLst/>
          </a:prstGeom>
          <a:effectLst/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表格 12">
                <a:extLst>
                  <a:ext uri="{FF2B5EF4-FFF2-40B4-BE49-F238E27FC236}">
                    <a16:creationId xmlns:a16="http://schemas.microsoft.com/office/drawing/2014/main" id="{FAE21D49-9FB7-40F2-BCD7-14C7B3375B1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64916446"/>
                  </p:ext>
                </p:extLst>
              </p:nvPr>
            </p:nvGraphicFramePr>
            <p:xfrm>
              <a:off x="5432272" y="3727314"/>
              <a:ext cx="1327455" cy="1936370"/>
            </p:xfrm>
            <a:graphic>
              <a:graphicData uri="http://schemas.openxmlformats.org/drawingml/2006/table">
                <a:tbl>
                  <a:tblPr firstRow="1" bandRow="1">
                    <a:tableStyleId>{F2DE63D5-997A-4646-A377-4702673A728D}</a:tableStyleId>
                  </a:tblPr>
                  <a:tblGrid>
                    <a:gridCol w="442485">
                      <a:extLst>
                        <a:ext uri="{9D8B030D-6E8A-4147-A177-3AD203B41FA5}">
                          <a16:colId xmlns:a16="http://schemas.microsoft.com/office/drawing/2014/main" val="1746650112"/>
                        </a:ext>
                      </a:extLst>
                    </a:gridCol>
                    <a:gridCol w="442485">
                      <a:extLst>
                        <a:ext uri="{9D8B030D-6E8A-4147-A177-3AD203B41FA5}">
                          <a16:colId xmlns:a16="http://schemas.microsoft.com/office/drawing/2014/main" val="827970694"/>
                        </a:ext>
                      </a:extLst>
                    </a:gridCol>
                    <a:gridCol w="442485">
                      <a:extLst>
                        <a:ext uri="{9D8B030D-6E8A-4147-A177-3AD203B41FA5}">
                          <a16:colId xmlns:a16="http://schemas.microsoft.com/office/drawing/2014/main" val="2684079649"/>
                        </a:ext>
                      </a:extLst>
                    </a:gridCol>
                  </a:tblGrid>
                  <a:tr h="38727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oMath>
                            </m:oMathPara>
                          </a14:m>
                          <a:endParaRPr lang="en-US" b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oMath>
                            </m:oMathPara>
                          </a14:m>
                          <a:endParaRPr lang="en-US" b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59279607"/>
                      </a:ext>
                    </a:extLst>
                  </a:tr>
                  <a:tr h="38727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10385695"/>
                      </a:ext>
                    </a:extLst>
                  </a:tr>
                  <a:tr h="387274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52761538"/>
                      </a:ext>
                    </a:extLst>
                  </a:tr>
                  <a:tr h="38727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35115702"/>
                      </a:ext>
                    </a:extLst>
                  </a:tr>
                  <a:tr h="38727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9293481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表格 12">
                <a:extLst>
                  <a:ext uri="{FF2B5EF4-FFF2-40B4-BE49-F238E27FC236}">
                    <a16:creationId xmlns:a16="http://schemas.microsoft.com/office/drawing/2014/main" id="{FAE21D49-9FB7-40F2-BCD7-14C7B3375B1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64916446"/>
                  </p:ext>
                </p:extLst>
              </p:nvPr>
            </p:nvGraphicFramePr>
            <p:xfrm>
              <a:off x="5432272" y="3727314"/>
              <a:ext cx="1327455" cy="1936370"/>
            </p:xfrm>
            <a:graphic>
              <a:graphicData uri="http://schemas.openxmlformats.org/drawingml/2006/table">
                <a:tbl>
                  <a:tblPr firstRow="1" bandRow="1">
                    <a:tableStyleId>{F2DE63D5-997A-4646-A377-4702673A728D}</a:tableStyleId>
                  </a:tblPr>
                  <a:tblGrid>
                    <a:gridCol w="442485">
                      <a:extLst>
                        <a:ext uri="{9D8B030D-6E8A-4147-A177-3AD203B41FA5}">
                          <a16:colId xmlns:a16="http://schemas.microsoft.com/office/drawing/2014/main" val="1746650112"/>
                        </a:ext>
                      </a:extLst>
                    </a:gridCol>
                    <a:gridCol w="442485">
                      <a:extLst>
                        <a:ext uri="{9D8B030D-6E8A-4147-A177-3AD203B41FA5}">
                          <a16:colId xmlns:a16="http://schemas.microsoft.com/office/drawing/2014/main" val="827970694"/>
                        </a:ext>
                      </a:extLst>
                    </a:gridCol>
                    <a:gridCol w="442485">
                      <a:extLst>
                        <a:ext uri="{9D8B030D-6E8A-4147-A177-3AD203B41FA5}">
                          <a16:colId xmlns:a16="http://schemas.microsoft.com/office/drawing/2014/main" val="2684079649"/>
                        </a:ext>
                      </a:extLst>
                    </a:gridCol>
                  </a:tblGrid>
                  <a:tr h="38727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370" t="-1563" r="-200000" b="-4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2778" t="-1563" r="-102778" b="-4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0000" t="-1563" r="-1370" b="-4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59279607"/>
                      </a:ext>
                    </a:extLst>
                  </a:tr>
                  <a:tr h="38727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370" t="-101563" r="-200000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2778" t="-101563" r="-102778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0000" t="-101563" r="-1370" b="-3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10385695"/>
                      </a:ext>
                    </a:extLst>
                  </a:tr>
                  <a:tr h="38727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370" t="-204762" r="-200000" b="-20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2778" t="-204762" r="-102778" b="-20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0000" t="-204762" r="-1370" b="-2047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52761538"/>
                      </a:ext>
                    </a:extLst>
                  </a:tr>
                  <a:tr h="38727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370" t="-300000" r="-200000" b="-1015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2778" t="-300000" r="-102778" b="-1015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0000" t="-300000" r="-1370" b="-10156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35115702"/>
                      </a:ext>
                    </a:extLst>
                  </a:tr>
                  <a:tr h="38727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370" t="-400000" r="-200000" b="-15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2778" t="-400000" r="-102778" b="-15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0000" t="-400000" r="-1370" b="-156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9293481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7" name="矩形 16">
            <a:extLst>
              <a:ext uri="{FF2B5EF4-FFF2-40B4-BE49-F238E27FC236}">
                <a16:creationId xmlns:a16="http://schemas.microsoft.com/office/drawing/2014/main" id="{4AEF50BF-5B68-4B6A-9F11-A21306876ADD}"/>
              </a:ext>
            </a:extLst>
          </p:cNvPr>
          <p:cNvSpPr/>
          <p:nvPr/>
        </p:nvSpPr>
        <p:spPr>
          <a:xfrm>
            <a:off x="1859997" y="5969655"/>
            <a:ext cx="847200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>
                <a:solidFill>
                  <a:srgbClr val="FF9999"/>
                </a:solidFill>
                <a:ea typeface="+mn-lt"/>
                <a:cs typeface="+mn-lt"/>
              </a:rPr>
              <a:t>Alice</a:t>
            </a:r>
            <a:r>
              <a:rPr lang="en-US" sz="2800">
                <a:ea typeface="+mn-lt"/>
                <a:cs typeface="+mn-lt"/>
              </a:rPr>
              <a:t> and </a:t>
            </a:r>
            <a:r>
              <a:rPr lang="en-US" sz="2800" b="1">
                <a:solidFill>
                  <a:schemeClr val="accent5"/>
                </a:solidFill>
                <a:ea typeface="+mn-lt"/>
                <a:cs typeface="+mn-lt"/>
              </a:rPr>
              <a:t>Bob</a:t>
            </a:r>
            <a:r>
              <a:rPr lang="en-US" sz="2800">
                <a:ea typeface="+mn-lt"/>
                <a:cs typeface="+mn-lt"/>
              </a:rPr>
              <a:t> wants to </a:t>
            </a:r>
            <a:r>
              <a:rPr lang="en-US" sz="2800" i="1" u="sng">
                <a:ea typeface="+mn-lt"/>
                <a:cs typeface="+mn-lt"/>
              </a:rPr>
              <a:t>securely</a:t>
            </a:r>
            <a:r>
              <a:rPr lang="en-US" sz="2800">
                <a:ea typeface="+mn-lt"/>
                <a:cs typeface="+mn-lt"/>
              </a:rPr>
              <a:t> compute this AND gate</a:t>
            </a:r>
            <a:endParaRPr lang="en-US" sz="2800"/>
          </a:p>
        </p:txBody>
      </p:sp>
      <p:pic>
        <p:nvPicPr>
          <p:cNvPr id="15" name="图形 14" descr="女学生">
            <a:extLst>
              <a:ext uri="{FF2B5EF4-FFF2-40B4-BE49-F238E27FC236}">
                <a16:creationId xmlns:a16="http://schemas.microsoft.com/office/drawing/2014/main" id="{950A2B75-1A0E-4D94-89E6-382220B386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52955" y="2633940"/>
            <a:ext cx="1106424" cy="1106424"/>
          </a:xfrm>
          <a:prstGeom prst="rect">
            <a:avLst/>
          </a:prstGeom>
        </p:spPr>
      </p:pic>
      <p:pic>
        <p:nvPicPr>
          <p:cNvPr id="20" name="图形 19" descr="男学生">
            <a:extLst>
              <a:ext uri="{FF2B5EF4-FFF2-40B4-BE49-F238E27FC236}">
                <a16:creationId xmlns:a16="http://schemas.microsoft.com/office/drawing/2014/main" id="{7D542B2F-83B3-436B-8D46-C784FFDFB5F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832621" y="2633940"/>
            <a:ext cx="1106424" cy="1106424"/>
          </a:xfrm>
          <a:prstGeom prst="rect">
            <a:avLst/>
          </a:prstGeom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D427AAFC-37D5-4508-B69A-BD08BECF658D}"/>
              </a:ext>
            </a:extLst>
          </p:cNvPr>
          <p:cNvSpPr/>
          <p:nvPr/>
        </p:nvSpPr>
        <p:spPr>
          <a:xfrm>
            <a:off x="3020729" y="1944709"/>
            <a:ext cx="157087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>
                <a:solidFill>
                  <a:srgbClr val="FF9999"/>
                </a:solidFill>
                <a:ea typeface="+mn-lt"/>
                <a:cs typeface="+mn-lt"/>
              </a:rPr>
              <a:t>Garbler</a:t>
            </a:r>
            <a:endParaRPr lang="en-US" sz="200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6E0977ED-2E3C-4638-ADAC-D3FA7F267410}"/>
              </a:ext>
            </a:extLst>
          </p:cNvPr>
          <p:cNvSpPr/>
          <p:nvPr/>
        </p:nvSpPr>
        <p:spPr>
          <a:xfrm>
            <a:off x="7365214" y="1944709"/>
            <a:ext cx="204123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>
                <a:solidFill>
                  <a:schemeClr val="accent5"/>
                </a:solidFill>
                <a:ea typeface="+mn-lt"/>
                <a:cs typeface="+mn-lt"/>
              </a:rPr>
              <a:t>Evaluator</a:t>
            </a:r>
            <a:endParaRPr lang="en-US" sz="200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7488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3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itle 1">
            <a:extLst>
              <a:ext uri="{FF2B5EF4-FFF2-40B4-BE49-F238E27FC236}">
                <a16:creationId xmlns:a16="http://schemas.microsoft.com/office/drawing/2014/main" id="{F5AE866F-BF1E-4B67-9235-5CFFED372DC3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Construction of Garbled Gate</a:t>
            </a:r>
          </a:p>
        </p:txBody>
      </p:sp>
      <p:pic>
        <p:nvPicPr>
          <p:cNvPr id="8" name="Picture 4" descr="A close up of text on a white background&#10;&#10;Description generated with high confidence">
            <a:extLst>
              <a:ext uri="{FF2B5EF4-FFF2-40B4-BE49-F238E27FC236}">
                <a16:creationId xmlns:a16="http://schemas.microsoft.com/office/drawing/2014/main" id="{4D7D0652-74FF-416B-90B1-3FFE720C70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87" t="442" r="38658" b="39822"/>
          <a:stretch/>
        </p:blipFill>
        <p:spPr>
          <a:xfrm>
            <a:off x="1280058" y="1625594"/>
            <a:ext cx="3026664" cy="2076483"/>
          </a:xfrm>
          <a:prstGeom prst="rect">
            <a:avLst/>
          </a:prstGeom>
          <a:effectLst/>
        </p:spPr>
      </p:pic>
      <p:pic>
        <p:nvPicPr>
          <p:cNvPr id="7" name="Picture 4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2BCFCAD5-671B-4C81-BDD1-E159D1C7E3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719" r="22934"/>
          <a:stretch/>
        </p:blipFill>
        <p:spPr>
          <a:xfrm>
            <a:off x="7762518" y="1755642"/>
            <a:ext cx="2878349" cy="2112079"/>
          </a:xfrm>
          <a:prstGeom prst="rect">
            <a:avLst/>
          </a:prstGeom>
        </p:spPr>
      </p:pic>
      <p:sp>
        <p:nvSpPr>
          <p:cNvPr id="6" name="箭头: 右 5">
            <a:extLst>
              <a:ext uri="{FF2B5EF4-FFF2-40B4-BE49-F238E27FC236}">
                <a16:creationId xmlns:a16="http://schemas.microsoft.com/office/drawing/2014/main" id="{8EACF40B-06B7-41BE-8E2C-3A615A189590}"/>
              </a:ext>
            </a:extLst>
          </p:cNvPr>
          <p:cNvSpPr/>
          <p:nvPr/>
        </p:nvSpPr>
        <p:spPr>
          <a:xfrm>
            <a:off x="5338228" y="4648490"/>
            <a:ext cx="1505527" cy="788401"/>
          </a:xfrm>
          <a:prstGeom prst="rightArrow">
            <a:avLst>
              <a:gd name="adj1" fmla="val 42971"/>
              <a:gd name="adj2" fmla="val 54686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表格 12">
                <a:extLst>
                  <a:ext uri="{FF2B5EF4-FFF2-40B4-BE49-F238E27FC236}">
                    <a16:creationId xmlns:a16="http://schemas.microsoft.com/office/drawing/2014/main" id="{FAE21D49-9FB7-40F2-BCD7-14C7B3375B1B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129662" y="4129698"/>
              <a:ext cx="1327455" cy="1936370"/>
            </p:xfrm>
            <a:graphic>
              <a:graphicData uri="http://schemas.openxmlformats.org/drawingml/2006/table">
                <a:tbl>
                  <a:tblPr firstRow="1" bandRow="1">
                    <a:tableStyleId>{F2DE63D5-997A-4646-A377-4702673A728D}</a:tableStyleId>
                  </a:tblPr>
                  <a:tblGrid>
                    <a:gridCol w="442485">
                      <a:extLst>
                        <a:ext uri="{9D8B030D-6E8A-4147-A177-3AD203B41FA5}">
                          <a16:colId xmlns:a16="http://schemas.microsoft.com/office/drawing/2014/main" val="1746650112"/>
                        </a:ext>
                      </a:extLst>
                    </a:gridCol>
                    <a:gridCol w="442485">
                      <a:extLst>
                        <a:ext uri="{9D8B030D-6E8A-4147-A177-3AD203B41FA5}">
                          <a16:colId xmlns:a16="http://schemas.microsoft.com/office/drawing/2014/main" val="827970694"/>
                        </a:ext>
                      </a:extLst>
                    </a:gridCol>
                    <a:gridCol w="442485">
                      <a:extLst>
                        <a:ext uri="{9D8B030D-6E8A-4147-A177-3AD203B41FA5}">
                          <a16:colId xmlns:a16="http://schemas.microsoft.com/office/drawing/2014/main" val="2684079649"/>
                        </a:ext>
                      </a:extLst>
                    </a:gridCol>
                  </a:tblGrid>
                  <a:tr h="38727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oMath>
                            </m:oMathPara>
                          </a14:m>
                          <a:endParaRPr lang="en-US" b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oMath>
                            </m:oMathPara>
                          </a14:m>
                          <a:endParaRPr lang="en-US" b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59279607"/>
                      </a:ext>
                    </a:extLst>
                  </a:tr>
                  <a:tr h="38727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10385695"/>
                      </a:ext>
                    </a:extLst>
                  </a:tr>
                  <a:tr h="387274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52761538"/>
                      </a:ext>
                    </a:extLst>
                  </a:tr>
                  <a:tr h="38727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35115702"/>
                      </a:ext>
                    </a:extLst>
                  </a:tr>
                  <a:tr h="38727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9293481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表格 12">
                <a:extLst>
                  <a:ext uri="{FF2B5EF4-FFF2-40B4-BE49-F238E27FC236}">
                    <a16:creationId xmlns:a16="http://schemas.microsoft.com/office/drawing/2014/main" id="{FAE21D49-9FB7-40F2-BCD7-14C7B3375B1B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129662" y="4129698"/>
              <a:ext cx="1327455" cy="1936370"/>
            </p:xfrm>
            <a:graphic>
              <a:graphicData uri="http://schemas.openxmlformats.org/drawingml/2006/table">
                <a:tbl>
                  <a:tblPr firstRow="1" bandRow="1">
                    <a:tableStyleId>{F2DE63D5-997A-4646-A377-4702673A728D}</a:tableStyleId>
                  </a:tblPr>
                  <a:tblGrid>
                    <a:gridCol w="442485">
                      <a:extLst>
                        <a:ext uri="{9D8B030D-6E8A-4147-A177-3AD203B41FA5}">
                          <a16:colId xmlns:a16="http://schemas.microsoft.com/office/drawing/2014/main" val="1746650112"/>
                        </a:ext>
                      </a:extLst>
                    </a:gridCol>
                    <a:gridCol w="442485">
                      <a:extLst>
                        <a:ext uri="{9D8B030D-6E8A-4147-A177-3AD203B41FA5}">
                          <a16:colId xmlns:a16="http://schemas.microsoft.com/office/drawing/2014/main" val="827970694"/>
                        </a:ext>
                      </a:extLst>
                    </a:gridCol>
                    <a:gridCol w="442485">
                      <a:extLst>
                        <a:ext uri="{9D8B030D-6E8A-4147-A177-3AD203B41FA5}">
                          <a16:colId xmlns:a16="http://schemas.microsoft.com/office/drawing/2014/main" val="2684079649"/>
                        </a:ext>
                      </a:extLst>
                    </a:gridCol>
                  </a:tblGrid>
                  <a:tr h="38727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370" t="-1563" r="-201370" b="-4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01370" t="-1563" r="-101370" b="-4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01370" t="-1563" r="-1370" b="-4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59279607"/>
                      </a:ext>
                    </a:extLst>
                  </a:tr>
                  <a:tr h="38727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370" t="-101563" r="-201370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01370" t="-101563" r="-101370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01370" t="-101563" r="-1370" b="-3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10385695"/>
                      </a:ext>
                    </a:extLst>
                  </a:tr>
                  <a:tr h="38727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370" t="-204762" r="-201370" b="-20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01370" t="-204762" r="-101370" b="-20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01370" t="-204762" r="-1370" b="-2047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52761538"/>
                      </a:ext>
                    </a:extLst>
                  </a:tr>
                  <a:tr h="38727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370" t="-300000" r="-201370" b="-1015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01370" t="-300000" r="-101370" b="-1015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01370" t="-300000" r="-1370" b="-10156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35115702"/>
                      </a:ext>
                    </a:extLst>
                  </a:tr>
                  <a:tr h="38727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370" t="-400000" r="-201370" b="-15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01370" t="-400000" r="-101370" b="-15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01370" t="-400000" r="-1370" b="-156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9293481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6" name="表格 12">
                <a:extLst>
                  <a:ext uri="{FF2B5EF4-FFF2-40B4-BE49-F238E27FC236}">
                    <a16:creationId xmlns:a16="http://schemas.microsoft.com/office/drawing/2014/main" id="{1E154DA9-5A66-4218-9EC0-99ADEE9E73E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53201450"/>
                  </p:ext>
                </p:extLst>
              </p:nvPr>
            </p:nvGraphicFramePr>
            <p:xfrm>
              <a:off x="8537964" y="4129698"/>
              <a:ext cx="1327455" cy="1936370"/>
            </p:xfrm>
            <a:graphic>
              <a:graphicData uri="http://schemas.openxmlformats.org/drawingml/2006/table">
                <a:tbl>
                  <a:tblPr firstRow="1" bandRow="1">
                    <a:tableStyleId>{F2DE63D5-997A-4646-A377-4702673A728D}</a:tableStyleId>
                  </a:tblPr>
                  <a:tblGrid>
                    <a:gridCol w="442485">
                      <a:extLst>
                        <a:ext uri="{9D8B030D-6E8A-4147-A177-3AD203B41FA5}">
                          <a16:colId xmlns:a16="http://schemas.microsoft.com/office/drawing/2014/main" val="1746650112"/>
                        </a:ext>
                      </a:extLst>
                    </a:gridCol>
                    <a:gridCol w="442485">
                      <a:extLst>
                        <a:ext uri="{9D8B030D-6E8A-4147-A177-3AD203B41FA5}">
                          <a16:colId xmlns:a16="http://schemas.microsoft.com/office/drawing/2014/main" val="827970694"/>
                        </a:ext>
                      </a:extLst>
                    </a:gridCol>
                    <a:gridCol w="442485">
                      <a:extLst>
                        <a:ext uri="{9D8B030D-6E8A-4147-A177-3AD203B41FA5}">
                          <a16:colId xmlns:a16="http://schemas.microsoft.com/office/drawing/2014/main" val="2684079649"/>
                        </a:ext>
                      </a:extLst>
                    </a:gridCol>
                  </a:tblGrid>
                  <a:tr h="35813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oMath>
                            </m:oMathPara>
                          </a14:m>
                          <a:endParaRPr lang="en-US" b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oMath>
                            </m:oMathPara>
                          </a14:m>
                          <a:endParaRPr lang="en-US" b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59279607"/>
                      </a:ext>
                    </a:extLst>
                  </a:tr>
                  <a:tr h="35813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10385695"/>
                      </a:ext>
                    </a:extLst>
                  </a:tr>
                  <a:tr h="35813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52761538"/>
                      </a:ext>
                    </a:extLst>
                  </a:tr>
                  <a:tr h="35813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35115702"/>
                      </a:ext>
                    </a:extLst>
                  </a:tr>
                  <a:tr h="35813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9293481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6" name="表格 12">
                <a:extLst>
                  <a:ext uri="{FF2B5EF4-FFF2-40B4-BE49-F238E27FC236}">
                    <a16:creationId xmlns:a16="http://schemas.microsoft.com/office/drawing/2014/main" id="{1E154DA9-5A66-4218-9EC0-99ADEE9E73E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53201450"/>
                  </p:ext>
                </p:extLst>
              </p:nvPr>
            </p:nvGraphicFramePr>
            <p:xfrm>
              <a:off x="8537964" y="4129698"/>
              <a:ext cx="1327455" cy="1936370"/>
            </p:xfrm>
            <a:graphic>
              <a:graphicData uri="http://schemas.openxmlformats.org/drawingml/2006/table">
                <a:tbl>
                  <a:tblPr firstRow="1" bandRow="1">
                    <a:tableStyleId>{F2DE63D5-997A-4646-A377-4702673A728D}</a:tableStyleId>
                  </a:tblPr>
                  <a:tblGrid>
                    <a:gridCol w="442485">
                      <a:extLst>
                        <a:ext uri="{9D8B030D-6E8A-4147-A177-3AD203B41FA5}">
                          <a16:colId xmlns:a16="http://schemas.microsoft.com/office/drawing/2014/main" val="1746650112"/>
                        </a:ext>
                      </a:extLst>
                    </a:gridCol>
                    <a:gridCol w="442485">
                      <a:extLst>
                        <a:ext uri="{9D8B030D-6E8A-4147-A177-3AD203B41FA5}">
                          <a16:colId xmlns:a16="http://schemas.microsoft.com/office/drawing/2014/main" val="827970694"/>
                        </a:ext>
                      </a:extLst>
                    </a:gridCol>
                    <a:gridCol w="442485">
                      <a:extLst>
                        <a:ext uri="{9D8B030D-6E8A-4147-A177-3AD203B41FA5}">
                          <a16:colId xmlns:a16="http://schemas.microsoft.com/office/drawing/2014/main" val="2684079649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t="-1667" r="-201370" b="-43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00000" t="-1667" r="-101370" b="-43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200000" t="-1667" r="-1370" b="-43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59279607"/>
                      </a:ext>
                    </a:extLst>
                  </a:tr>
                  <a:tr h="39293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t="-93846" r="-201370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00000" t="-93846" r="-101370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200000" t="-93846" r="-1370" b="-3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10385695"/>
                      </a:ext>
                    </a:extLst>
                  </a:tr>
                  <a:tr h="39236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t="-193846" r="-201370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00000" t="-193846" r="-101370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200000" t="-193846" r="-1370" b="-2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52761538"/>
                      </a:ext>
                    </a:extLst>
                  </a:tr>
                  <a:tr h="39293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t="-298438" r="-201370" b="-1031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00000" t="-298438" r="-101370" b="-1031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200000" t="-298438" r="-1370" b="-1031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35115702"/>
                      </a:ext>
                    </a:extLst>
                  </a:tr>
                  <a:tr h="39236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t="-392308" r="-201370" b="-15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00000" t="-392308" r="-101370" b="-15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200000" t="-392308" r="-1370" b="-153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9293481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4AEF50BF-5B68-4B6A-9F11-A21306876ADD}"/>
                  </a:ext>
                </a:extLst>
              </p:cNvPr>
              <p:cNvSpPr/>
              <p:nvPr/>
            </p:nvSpPr>
            <p:spPr>
              <a:xfrm>
                <a:off x="3858541" y="4159117"/>
                <a:ext cx="4464902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400">
                    <a:ea typeface="+mn-lt"/>
                    <a:cs typeface="+mn-lt"/>
                  </a:rPr>
                  <a:t>replaces the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+mn-lt"/>
                        <a:cs typeface="+mn-lt"/>
                      </a:rPr>
                      <m:t>0,1</m:t>
                    </m:r>
                  </m:oMath>
                </a14:m>
                <a:r>
                  <a:rPr lang="en-US" sz="2400"/>
                  <a:t> values</a:t>
                </a:r>
              </a:p>
            </p:txBody>
          </p:sp>
        </mc:Choice>
        <mc:Fallback xmlns=""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4AEF50BF-5B68-4B6A-9F11-A21306876A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8541" y="4159117"/>
                <a:ext cx="4464902" cy="461665"/>
              </a:xfrm>
              <a:prstGeom prst="rect">
                <a:avLst/>
              </a:prstGeom>
              <a:blipFill>
                <a:blip r:embed="rId6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组合 1">
            <a:extLst>
              <a:ext uri="{FF2B5EF4-FFF2-40B4-BE49-F238E27FC236}">
                <a16:creationId xmlns:a16="http://schemas.microsoft.com/office/drawing/2014/main" id="{753E8FF2-AF47-46AF-90B0-804826B9EF1A}"/>
              </a:ext>
            </a:extLst>
          </p:cNvPr>
          <p:cNvGrpSpPr/>
          <p:nvPr/>
        </p:nvGrpSpPr>
        <p:grpSpPr>
          <a:xfrm>
            <a:off x="5314328" y="2532820"/>
            <a:ext cx="1570877" cy="1642506"/>
            <a:chOff x="4525123" y="4407599"/>
            <a:chExt cx="1570877" cy="1642506"/>
          </a:xfrm>
        </p:grpSpPr>
        <p:pic>
          <p:nvPicPr>
            <p:cNvPr id="9" name="图形 8" descr="女学生">
              <a:extLst>
                <a:ext uri="{FF2B5EF4-FFF2-40B4-BE49-F238E27FC236}">
                  <a16:creationId xmlns:a16="http://schemas.microsoft.com/office/drawing/2014/main" id="{D6786F0D-853B-4E58-A6B6-F36FF2C9521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757350" y="4675640"/>
              <a:ext cx="1106424" cy="1106424"/>
            </a:xfrm>
            <a:prstGeom prst="rect">
              <a:avLst/>
            </a:prstGeom>
          </p:spPr>
        </p:pic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612D6CCE-7D70-45C4-8237-40DBE8087ECA}"/>
                </a:ext>
              </a:extLst>
            </p:cNvPr>
            <p:cNvSpPr/>
            <p:nvPr/>
          </p:nvSpPr>
          <p:spPr>
            <a:xfrm>
              <a:off x="4525123" y="4407599"/>
              <a:ext cx="1570876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1">
                  <a:solidFill>
                    <a:srgbClr val="FF9999"/>
                  </a:solidFill>
                  <a:ea typeface="+mn-lt"/>
                  <a:cs typeface="+mn-lt"/>
                </a:rPr>
                <a:t>Garbler</a:t>
              </a:r>
              <a:endParaRPr lang="en-US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299BF2A5-897D-4E75-ADCB-10309C0D7F7C}"/>
                </a:ext>
              </a:extLst>
            </p:cNvPr>
            <p:cNvSpPr/>
            <p:nvPr/>
          </p:nvSpPr>
          <p:spPr>
            <a:xfrm>
              <a:off x="4525124" y="5588440"/>
              <a:ext cx="1570876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1">
                  <a:solidFill>
                    <a:srgbClr val="FF9999"/>
                  </a:solidFill>
                  <a:ea typeface="+mn-lt"/>
                  <a:cs typeface="+mn-lt"/>
                </a:rPr>
                <a:t>Alice</a:t>
              </a:r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23497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itle 1">
            <a:extLst>
              <a:ext uri="{FF2B5EF4-FFF2-40B4-BE49-F238E27FC236}">
                <a16:creationId xmlns:a16="http://schemas.microsoft.com/office/drawing/2014/main" id="{F5AE866F-BF1E-4B67-9235-5CFFED372DC3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Construction of Garbled Gate</a:t>
            </a:r>
          </a:p>
        </p:txBody>
      </p:sp>
      <p:pic>
        <p:nvPicPr>
          <p:cNvPr id="7" name="Picture 4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2BCFCAD5-671B-4C81-BDD1-E159D1C7E3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719" r="22934"/>
          <a:stretch/>
        </p:blipFill>
        <p:spPr>
          <a:xfrm>
            <a:off x="1354216" y="1751362"/>
            <a:ext cx="2878349" cy="2112079"/>
          </a:xfrm>
          <a:prstGeom prst="rect">
            <a:avLst/>
          </a:prstGeom>
        </p:spPr>
      </p:pic>
      <p:sp>
        <p:nvSpPr>
          <p:cNvPr id="6" name="箭头: 右 5">
            <a:extLst>
              <a:ext uri="{FF2B5EF4-FFF2-40B4-BE49-F238E27FC236}">
                <a16:creationId xmlns:a16="http://schemas.microsoft.com/office/drawing/2014/main" id="{8EACF40B-06B7-41BE-8E2C-3A615A189590}"/>
              </a:ext>
            </a:extLst>
          </p:cNvPr>
          <p:cNvSpPr/>
          <p:nvPr/>
        </p:nvSpPr>
        <p:spPr>
          <a:xfrm>
            <a:off x="5338228" y="4648490"/>
            <a:ext cx="1505527" cy="788401"/>
          </a:xfrm>
          <a:prstGeom prst="rightArrow">
            <a:avLst>
              <a:gd name="adj1" fmla="val 42971"/>
              <a:gd name="adj2" fmla="val 54686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6" name="表格 12">
                <a:extLst>
                  <a:ext uri="{FF2B5EF4-FFF2-40B4-BE49-F238E27FC236}">
                    <a16:creationId xmlns:a16="http://schemas.microsoft.com/office/drawing/2014/main" id="{1E154DA9-5A66-4218-9EC0-99ADEE9E73E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67103546"/>
                  </p:ext>
                </p:extLst>
              </p:nvPr>
            </p:nvGraphicFramePr>
            <p:xfrm>
              <a:off x="2129662" y="4125418"/>
              <a:ext cx="1327455" cy="1936370"/>
            </p:xfrm>
            <a:graphic>
              <a:graphicData uri="http://schemas.openxmlformats.org/drawingml/2006/table">
                <a:tbl>
                  <a:tblPr firstRow="1" bandRow="1">
                    <a:tableStyleId>{F2DE63D5-997A-4646-A377-4702673A728D}</a:tableStyleId>
                  </a:tblPr>
                  <a:tblGrid>
                    <a:gridCol w="442485">
                      <a:extLst>
                        <a:ext uri="{9D8B030D-6E8A-4147-A177-3AD203B41FA5}">
                          <a16:colId xmlns:a16="http://schemas.microsoft.com/office/drawing/2014/main" val="1746650112"/>
                        </a:ext>
                      </a:extLst>
                    </a:gridCol>
                    <a:gridCol w="442485">
                      <a:extLst>
                        <a:ext uri="{9D8B030D-6E8A-4147-A177-3AD203B41FA5}">
                          <a16:colId xmlns:a16="http://schemas.microsoft.com/office/drawing/2014/main" val="827970694"/>
                        </a:ext>
                      </a:extLst>
                    </a:gridCol>
                    <a:gridCol w="442485">
                      <a:extLst>
                        <a:ext uri="{9D8B030D-6E8A-4147-A177-3AD203B41FA5}">
                          <a16:colId xmlns:a16="http://schemas.microsoft.com/office/drawing/2014/main" val="2684079649"/>
                        </a:ext>
                      </a:extLst>
                    </a:gridCol>
                  </a:tblGrid>
                  <a:tr h="35813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oMath>
                            </m:oMathPara>
                          </a14:m>
                          <a:endParaRPr lang="en-US" b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oMath>
                            </m:oMathPara>
                          </a14:m>
                          <a:endParaRPr lang="en-US" b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59279607"/>
                      </a:ext>
                    </a:extLst>
                  </a:tr>
                  <a:tr h="35813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10385695"/>
                      </a:ext>
                    </a:extLst>
                  </a:tr>
                  <a:tr h="35813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52761538"/>
                      </a:ext>
                    </a:extLst>
                  </a:tr>
                  <a:tr h="35813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35115702"/>
                      </a:ext>
                    </a:extLst>
                  </a:tr>
                  <a:tr h="35813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9293481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6" name="表格 12">
                <a:extLst>
                  <a:ext uri="{FF2B5EF4-FFF2-40B4-BE49-F238E27FC236}">
                    <a16:creationId xmlns:a16="http://schemas.microsoft.com/office/drawing/2014/main" id="{1E154DA9-5A66-4218-9EC0-99ADEE9E73E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67103546"/>
                  </p:ext>
                </p:extLst>
              </p:nvPr>
            </p:nvGraphicFramePr>
            <p:xfrm>
              <a:off x="2129662" y="4125418"/>
              <a:ext cx="1327455" cy="1936370"/>
            </p:xfrm>
            <a:graphic>
              <a:graphicData uri="http://schemas.openxmlformats.org/drawingml/2006/table">
                <a:tbl>
                  <a:tblPr firstRow="1" bandRow="1">
                    <a:tableStyleId>{F2DE63D5-997A-4646-A377-4702673A728D}</a:tableStyleId>
                  </a:tblPr>
                  <a:tblGrid>
                    <a:gridCol w="442485">
                      <a:extLst>
                        <a:ext uri="{9D8B030D-6E8A-4147-A177-3AD203B41FA5}">
                          <a16:colId xmlns:a16="http://schemas.microsoft.com/office/drawing/2014/main" val="1746650112"/>
                        </a:ext>
                      </a:extLst>
                    </a:gridCol>
                    <a:gridCol w="442485">
                      <a:extLst>
                        <a:ext uri="{9D8B030D-6E8A-4147-A177-3AD203B41FA5}">
                          <a16:colId xmlns:a16="http://schemas.microsoft.com/office/drawing/2014/main" val="827970694"/>
                        </a:ext>
                      </a:extLst>
                    </a:gridCol>
                    <a:gridCol w="442485">
                      <a:extLst>
                        <a:ext uri="{9D8B030D-6E8A-4147-A177-3AD203B41FA5}">
                          <a16:colId xmlns:a16="http://schemas.microsoft.com/office/drawing/2014/main" val="2684079649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370" r="-201370" b="-43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1370" r="-101370" b="-43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1370" r="-1370" b="-43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59279607"/>
                      </a:ext>
                    </a:extLst>
                  </a:tr>
                  <a:tr h="39293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370" t="-92308" r="-201370" b="-3015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1370" t="-92308" r="-101370" b="-3015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1370" t="-92308" r="-1370" b="-30153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10385695"/>
                      </a:ext>
                    </a:extLst>
                  </a:tr>
                  <a:tr h="39236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370" t="-192308" r="-201370" b="-2015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1370" t="-192308" r="-101370" b="-2015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1370" t="-192308" r="-1370" b="-20153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52761538"/>
                      </a:ext>
                    </a:extLst>
                  </a:tr>
                  <a:tr h="39293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370" t="-296875" r="-201370" b="-1046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1370" t="-296875" r="-101370" b="-1046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1370" t="-296875" r="-1370" b="-10468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35115702"/>
                      </a:ext>
                    </a:extLst>
                  </a:tr>
                  <a:tr h="39236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370" t="-390769" r="-201370" b="-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1370" t="-390769" r="-101370" b="-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1370" t="-390769" r="-1370" b="-307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92934817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2" name="组合 1">
            <a:extLst>
              <a:ext uri="{FF2B5EF4-FFF2-40B4-BE49-F238E27FC236}">
                <a16:creationId xmlns:a16="http://schemas.microsoft.com/office/drawing/2014/main" id="{753E8FF2-AF47-46AF-90B0-804826B9EF1A}"/>
              </a:ext>
            </a:extLst>
          </p:cNvPr>
          <p:cNvGrpSpPr/>
          <p:nvPr/>
        </p:nvGrpSpPr>
        <p:grpSpPr>
          <a:xfrm>
            <a:off x="5314328" y="2532820"/>
            <a:ext cx="1570877" cy="1642506"/>
            <a:chOff x="4525123" y="4407599"/>
            <a:chExt cx="1570877" cy="1642506"/>
          </a:xfrm>
        </p:grpSpPr>
        <p:pic>
          <p:nvPicPr>
            <p:cNvPr id="9" name="图形 8" descr="女学生">
              <a:extLst>
                <a:ext uri="{FF2B5EF4-FFF2-40B4-BE49-F238E27FC236}">
                  <a16:creationId xmlns:a16="http://schemas.microsoft.com/office/drawing/2014/main" id="{D6786F0D-853B-4E58-A6B6-F36FF2C9521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757350" y="4675640"/>
              <a:ext cx="1106424" cy="1106424"/>
            </a:xfrm>
            <a:prstGeom prst="rect">
              <a:avLst/>
            </a:prstGeom>
          </p:spPr>
        </p:pic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612D6CCE-7D70-45C4-8237-40DBE8087ECA}"/>
                </a:ext>
              </a:extLst>
            </p:cNvPr>
            <p:cNvSpPr/>
            <p:nvPr/>
          </p:nvSpPr>
          <p:spPr>
            <a:xfrm>
              <a:off x="4525123" y="4407599"/>
              <a:ext cx="1570876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1">
                  <a:solidFill>
                    <a:srgbClr val="FF9999"/>
                  </a:solidFill>
                  <a:ea typeface="+mn-lt"/>
                  <a:cs typeface="+mn-lt"/>
                </a:rPr>
                <a:t>Garbler</a:t>
              </a:r>
              <a:endParaRPr lang="en-US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299BF2A5-897D-4E75-ADCB-10309C0D7F7C}"/>
                </a:ext>
              </a:extLst>
            </p:cNvPr>
            <p:cNvSpPr/>
            <p:nvPr/>
          </p:nvSpPr>
          <p:spPr>
            <a:xfrm>
              <a:off x="4525124" y="5588440"/>
              <a:ext cx="1570876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1">
                  <a:solidFill>
                    <a:srgbClr val="FF9999"/>
                  </a:solidFill>
                  <a:ea typeface="+mn-lt"/>
                  <a:cs typeface="+mn-lt"/>
                </a:rPr>
                <a:t>Alice</a:t>
              </a:r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3" name="表格 12">
                <a:extLst>
                  <a:ext uri="{FF2B5EF4-FFF2-40B4-BE49-F238E27FC236}">
                    <a16:creationId xmlns:a16="http://schemas.microsoft.com/office/drawing/2014/main" id="{5E9C2431-5232-4EAD-9862-561C29B769D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81228823"/>
                  </p:ext>
                </p:extLst>
              </p:nvPr>
            </p:nvGraphicFramePr>
            <p:xfrm>
              <a:off x="8574284" y="4120462"/>
              <a:ext cx="1497290" cy="1964754"/>
            </p:xfrm>
            <a:graphic>
              <a:graphicData uri="http://schemas.openxmlformats.org/drawingml/2006/table">
                <a:tbl>
                  <a:tblPr firstRow="1" bandRow="1">
                    <a:tableStyleId>{F2DE63D5-997A-4646-A377-4702673A728D}</a:tableStyleId>
                  </a:tblPr>
                  <a:tblGrid>
                    <a:gridCol w="1497290">
                      <a:extLst>
                        <a:ext uri="{9D8B030D-6E8A-4147-A177-3AD203B41FA5}">
                          <a16:colId xmlns:a16="http://schemas.microsoft.com/office/drawing/2014/main" val="1746650112"/>
                        </a:ext>
                      </a:extLst>
                    </a:gridCol>
                  </a:tblGrid>
                  <a:tr h="31618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/>
                            <a:t>Garbled Table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59279607"/>
                      </a:ext>
                    </a:extLst>
                  </a:tr>
                  <a:tr h="34659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sSubSup>
                                      <m:sSubSupPr>
                                        <m:ctrlP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  <m:sup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p>
                                    </m:sSubSup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Sup>
                                      <m:sSubSupPr>
                                        <m:ctrlP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  <m:sup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p>
                                    </m:sSubSup>
                                  </m:sub>
                                </m:sSub>
                                <m:d>
                                  <m:d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Sup>
                                      <m:sSubSupPr>
                                        <m:ctrlP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sub>
                                      <m:sup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p>
                                    </m:sSubSup>
                                  </m:e>
                                </m:d>
                              </m:oMath>
                            </m:oMathPara>
                          </a14:m>
                          <a:endParaRPr lang="en-US" sz="160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10385695"/>
                      </a:ext>
                    </a:extLst>
                  </a:tr>
                  <a:tr h="34604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sSubSup>
                                      <m:sSubSupPr>
                                        <m:ctrlP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  <m:sup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p>
                                    </m:sSubSup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Sup>
                                      <m:sSubSupPr>
                                        <m:ctrlP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  <m:sup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p>
                                    </m:sSubSup>
                                  </m:sub>
                                </m:sSub>
                                <m:d>
                                  <m:d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Sup>
                                      <m:sSubSupPr>
                                        <m:ctrlP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sub>
                                      <m:sup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p>
                                    </m:sSubSup>
                                  </m:e>
                                </m:d>
                              </m:oMath>
                            </m:oMathPara>
                          </a14:m>
                          <a:endParaRPr lang="en-US" sz="160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52761538"/>
                      </a:ext>
                    </a:extLst>
                  </a:tr>
                  <a:tr h="34659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sSubSup>
                                      <m:sSubSupPr>
                                        <m:ctrlP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  <m:sup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p>
                                    </m:sSubSup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Sup>
                                      <m:sSubSupPr>
                                        <m:ctrlP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  <m:sup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p>
                                    </m:sSubSup>
                                  </m:sub>
                                </m:sSub>
                                <m:d>
                                  <m:d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Sup>
                                      <m:sSubSupPr>
                                        <m:ctrlP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sub>
                                      <m:sup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p>
                                    </m:sSubSup>
                                  </m:e>
                                </m:d>
                              </m:oMath>
                            </m:oMathPara>
                          </a14:m>
                          <a:endParaRPr lang="en-US" sz="160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35115702"/>
                      </a:ext>
                    </a:extLst>
                  </a:tr>
                  <a:tr h="34302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sSubSup>
                                      <m:sSubSupPr>
                                        <m:ctrlP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  <m:sup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p>
                                    </m:sSubSup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Sup>
                                      <m:sSubSupPr>
                                        <m:ctrlP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  <m:sup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p>
                                    </m:sSubSup>
                                  </m:sub>
                                </m:sSub>
                                <m:d>
                                  <m:d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Sup>
                                      <m:sSubSupPr>
                                        <m:ctrlP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sub>
                                      <m:sup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p>
                                    </m:sSubSup>
                                  </m:e>
                                </m:d>
                              </m:oMath>
                            </m:oMathPara>
                          </a14:m>
                          <a:endParaRPr lang="en-US" sz="160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9293481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3" name="表格 12">
                <a:extLst>
                  <a:ext uri="{FF2B5EF4-FFF2-40B4-BE49-F238E27FC236}">
                    <a16:creationId xmlns:a16="http://schemas.microsoft.com/office/drawing/2014/main" id="{5E9C2431-5232-4EAD-9862-561C29B769D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81228823"/>
                  </p:ext>
                </p:extLst>
              </p:nvPr>
            </p:nvGraphicFramePr>
            <p:xfrm>
              <a:off x="8574284" y="4120462"/>
              <a:ext cx="1497290" cy="1964754"/>
            </p:xfrm>
            <a:graphic>
              <a:graphicData uri="http://schemas.openxmlformats.org/drawingml/2006/table">
                <a:tbl>
                  <a:tblPr firstRow="1" bandRow="1">
                    <a:tableStyleId>{F2DE63D5-997A-4646-A377-4702673A728D}</a:tableStyleId>
                  </a:tblPr>
                  <a:tblGrid>
                    <a:gridCol w="1497290">
                      <a:extLst>
                        <a:ext uri="{9D8B030D-6E8A-4147-A177-3AD203B41FA5}">
                          <a16:colId xmlns:a16="http://schemas.microsoft.com/office/drawing/2014/main" val="1746650112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/>
                            <a:t>Garbled Table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59279607"/>
                      </a:ext>
                    </a:extLst>
                  </a:tr>
                  <a:tr h="40093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t="-98485" r="-405" b="-30151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10385695"/>
                      </a:ext>
                    </a:extLst>
                  </a:tr>
                  <a:tr h="40030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t="-198485" r="-405" b="-20151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52761538"/>
                      </a:ext>
                    </a:extLst>
                  </a:tr>
                  <a:tr h="40093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t="-294030" r="-405" b="-9850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35115702"/>
                      </a:ext>
                    </a:extLst>
                  </a:tr>
                  <a:tr h="39681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t="-406154" r="-405" b="-153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9293481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5" name="矩形 14">
            <a:extLst>
              <a:ext uri="{FF2B5EF4-FFF2-40B4-BE49-F238E27FC236}">
                <a16:creationId xmlns:a16="http://schemas.microsoft.com/office/drawing/2014/main" id="{B5E61447-3449-484F-82EE-8A5E6C041F44}"/>
              </a:ext>
            </a:extLst>
          </p:cNvPr>
          <p:cNvSpPr/>
          <p:nvPr/>
        </p:nvSpPr>
        <p:spPr>
          <a:xfrm>
            <a:off x="3858541" y="4159117"/>
            <a:ext cx="446490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>
                <a:ea typeface="+mn-lt"/>
                <a:cs typeface="+mn-lt"/>
              </a:rPr>
              <a:t>encrypts output with inputs</a:t>
            </a:r>
            <a:endParaRPr lang="en-US" sz="2400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F3F1E138-631D-4C63-AC24-05395191C0AF}"/>
              </a:ext>
            </a:extLst>
          </p:cNvPr>
          <p:cNvGrpSpPr/>
          <p:nvPr/>
        </p:nvGrpSpPr>
        <p:grpSpPr>
          <a:xfrm>
            <a:off x="10204554" y="4620782"/>
            <a:ext cx="2033459" cy="1369321"/>
            <a:chOff x="10204554" y="4620782"/>
            <a:chExt cx="2033459" cy="1369321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2A0CE2D3-C374-41C9-97B7-521F55D1E433}"/>
                </a:ext>
              </a:extLst>
            </p:cNvPr>
            <p:cNvGrpSpPr/>
            <p:nvPr/>
          </p:nvGrpSpPr>
          <p:grpSpPr>
            <a:xfrm>
              <a:off x="10204554" y="4620782"/>
              <a:ext cx="607973" cy="1369321"/>
              <a:chOff x="10204554" y="4620782"/>
              <a:chExt cx="607973" cy="1369321"/>
            </a:xfrm>
          </p:grpSpPr>
          <p:sp>
            <p:nvSpPr>
              <p:cNvPr id="3" name="箭头: 右弧形 2">
                <a:extLst>
                  <a:ext uri="{FF2B5EF4-FFF2-40B4-BE49-F238E27FC236}">
                    <a16:creationId xmlns:a16="http://schemas.microsoft.com/office/drawing/2014/main" id="{45492F72-1DC5-4F57-9F15-746F7136A6F4}"/>
                  </a:ext>
                </a:extLst>
              </p:cNvPr>
              <p:cNvSpPr/>
              <p:nvPr/>
            </p:nvSpPr>
            <p:spPr>
              <a:xfrm>
                <a:off x="10204554" y="4620782"/>
                <a:ext cx="600364" cy="1013400"/>
              </a:xfrm>
              <a:prstGeom prst="curvedLeftArrow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箭头: 右弧形 17">
                <a:extLst>
                  <a:ext uri="{FF2B5EF4-FFF2-40B4-BE49-F238E27FC236}">
                    <a16:creationId xmlns:a16="http://schemas.microsoft.com/office/drawing/2014/main" id="{CC5ED913-0627-4FEE-BACA-BECD314BBDD9}"/>
                  </a:ext>
                </a:extLst>
              </p:cNvPr>
              <p:cNvSpPr/>
              <p:nvPr/>
            </p:nvSpPr>
            <p:spPr>
              <a:xfrm flipV="1">
                <a:off x="10212163" y="4883679"/>
                <a:ext cx="600364" cy="1106424"/>
              </a:xfrm>
              <a:prstGeom prst="curvedLeftArrow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61F24D27-4A75-4282-AF8A-68F21B4C8CE9}"/>
                </a:ext>
              </a:extLst>
            </p:cNvPr>
            <p:cNvSpPr/>
            <p:nvPr/>
          </p:nvSpPr>
          <p:spPr>
            <a:xfrm>
              <a:off x="10740723" y="4803185"/>
              <a:ext cx="1497290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400"/>
                <a:t>randomly</a:t>
              </a:r>
            </a:p>
            <a:p>
              <a:pPr algn="ctr"/>
              <a:r>
                <a:rPr lang="en-US" altLang="zh-CN" sz="2400"/>
                <a:t>permute</a:t>
              </a:r>
              <a:endParaRPr lang="en-US" sz="2400"/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87E35B85-1CAB-4800-B785-E8C7137D63E6}"/>
              </a:ext>
            </a:extLst>
          </p:cNvPr>
          <p:cNvGrpSpPr/>
          <p:nvPr/>
        </p:nvGrpSpPr>
        <p:grpSpPr>
          <a:xfrm>
            <a:off x="8300680" y="1375705"/>
            <a:ext cx="2041237" cy="2558344"/>
            <a:chOff x="8300680" y="1375705"/>
            <a:chExt cx="2041237" cy="2558344"/>
          </a:xfrm>
        </p:grpSpPr>
        <p:sp>
          <p:nvSpPr>
            <p:cNvPr id="21" name="箭头: 右 20">
              <a:extLst>
                <a:ext uri="{FF2B5EF4-FFF2-40B4-BE49-F238E27FC236}">
                  <a16:creationId xmlns:a16="http://schemas.microsoft.com/office/drawing/2014/main" id="{0E807805-6E32-4243-BF9D-1BDBB1C53643}"/>
                </a:ext>
              </a:extLst>
            </p:cNvPr>
            <p:cNvSpPr/>
            <p:nvPr/>
          </p:nvSpPr>
          <p:spPr>
            <a:xfrm rot="16200000">
              <a:off x="8864899" y="3172216"/>
              <a:ext cx="912800" cy="610865"/>
            </a:xfrm>
            <a:prstGeom prst="rightArrow">
              <a:avLst>
                <a:gd name="adj1" fmla="val 42971"/>
                <a:gd name="adj2" fmla="val 54686"/>
              </a:avLst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6AC683A6-90AE-41FA-BFBB-DAD137A53896}"/>
                </a:ext>
              </a:extLst>
            </p:cNvPr>
            <p:cNvGrpSpPr/>
            <p:nvPr/>
          </p:nvGrpSpPr>
          <p:grpSpPr>
            <a:xfrm>
              <a:off x="8300680" y="1375705"/>
              <a:ext cx="2041237" cy="1645543"/>
              <a:chOff x="5823136" y="2529782"/>
              <a:chExt cx="2041237" cy="1645543"/>
            </a:xfrm>
          </p:grpSpPr>
          <p:pic>
            <p:nvPicPr>
              <p:cNvPr id="22" name="图形 21" descr="男学生">
                <a:extLst>
                  <a:ext uri="{FF2B5EF4-FFF2-40B4-BE49-F238E27FC236}">
                    <a16:creationId xmlns:a16="http://schemas.microsoft.com/office/drawing/2014/main" id="{2E4851F3-8410-432F-9E4B-022FADE152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6304364" y="2800861"/>
                <a:ext cx="1106424" cy="1106424"/>
              </a:xfrm>
              <a:prstGeom prst="rect">
                <a:avLst/>
              </a:prstGeom>
            </p:spPr>
          </p:pic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D55896E4-6234-4E57-8AFE-B4DB1A1822D1}"/>
                  </a:ext>
                </a:extLst>
              </p:cNvPr>
              <p:cNvSpPr/>
              <p:nvPr/>
            </p:nvSpPr>
            <p:spPr>
              <a:xfrm>
                <a:off x="5823136" y="2529782"/>
                <a:ext cx="2041237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400" b="1">
                    <a:solidFill>
                      <a:schemeClr val="accent5"/>
                    </a:solidFill>
                    <a:ea typeface="+mn-lt"/>
                    <a:cs typeface="+mn-lt"/>
                  </a:rPr>
                  <a:t>Evaluator</a:t>
                </a:r>
                <a:endParaRPr lang="en-US">
                  <a:solidFill>
                    <a:schemeClr val="accent5"/>
                  </a:solidFill>
                </a:endParaRPr>
              </a:p>
            </p:txBody>
          </p:sp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5981B684-22AE-42AB-BEDF-D9D67FEEA88A}"/>
                  </a:ext>
                </a:extLst>
              </p:cNvPr>
              <p:cNvSpPr/>
              <p:nvPr/>
            </p:nvSpPr>
            <p:spPr>
              <a:xfrm>
                <a:off x="6058317" y="3713660"/>
                <a:ext cx="1570876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400" b="1">
                    <a:solidFill>
                      <a:schemeClr val="accent5"/>
                    </a:solidFill>
                    <a:ea typeface="+mn-lt"/>
                    <a:cs typeface="+mn-lt"/>
                  </a:rPr>
                  <a:t>B</a:t>
                </a:r>
                <a:r>
                  <a:rPr lang="en-US" altLang="zh-CN" sz="2400" b="1">
                    <a:solidFill>
                      <a:schemeClr val="accent5"/>
                    </a:solidFill>
                    <a:ea typeface="+mn-lt"/>
                    <a:cs typeface="+mn-lt"/>
                  </a:rPr>
                  <a:t>ob</a:t>
                </a:r>
                <a:endParaRPr lang="en-US">
                  <a:solidFill>
                    <a:schemeClr val="accent5"/>
                  </a:solidFill>
                </a:endParaRPr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Content Placeholder 2">
                <a:extLst>
                  <a:ext uri="{FF2B5EF4-FFF2-40B4-BE49-F238E27FC236}">
                    <a16:creationId xmlns:a16="http://schemas.microsoft.com/office/drawing/2014/main" id="{10C8D217-5786-4169-B9AD-1EFBA19B39D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59036" y="6111790"/>
                <a:ext cx="10263909" cy="624069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:r>
                  <a:rPr lang="en-US" altLang="zh-CN" sz="2400"/>
                  <a:t>With input keys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p>
                    </m:sSubSup>
                  </m:oMath>
                </a14:m>
                <a:r>
                  <a:rPr lang="en-US" altLang="zh-CN" sz="2400"/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p>
                    </m:sSubSup>
                  </m:oMath>
                </a14:m>
                <a:r>
                  <a:rPr lang="en-US" altLang="zh-CN" sz="2400"/>
                  <a:t>, only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sSubSup>
                          <m:sSub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  <m:sup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p>
                        </m:sSub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  <m:sup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p>
                        </m:sSubSup>
                      </m:sub>
                    </m:sSub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  <m:sup>
                            <m:r>
                              <m:rPr>
                                <m:sty m:val="p"/>
                              </m:rPr>
                              <a:rPr lang="en-US" altLang="zh-CN" sz="2400" b="0" i="0" smtClean="0">
                                <a:latin typeface="Cambria Math" panose="02040503050406030204" pitchFamily="18" charset="0"/>
                              </a:rPr>
                              <m:t>AND</m:t>
                            </m:r>
                            <m:d>
                              <m:d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d>
                          </m:sup>
                        </m:sSubSup>
                      </m:e>
                    </m:d>
                  </m:oMath>
                </a14:m>
                <a:r>
                  <a:rPr lang="en-US" altLang="zh-CN" sz="2400"/>
                  <a:t> can be decrypted correctly</a:t>
                </a:r>
              </a:p>
            </p:txBody>
          </p:sp>
        </mc:Choice>
        <mc:Fallback xmlns="">
          <p:sp>
            <p:nvSpPr>
              <p:cNvPr id="27" name="Content Placeholder 2">
                <a:extLst>
                  <a:ext uri="{FF2B5EF4-FFF2-40B4-BE49-F238E27FC236}">
                    <a16:creationId xmlns:a16="http://schemas.microsoft.com/office/drawing/2014/main" id="{10C8D217-5786-4169-B9AD-1EFBA19B39D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59036" y="6111790"/>
                <a:ext cx="10263909" cy="624069"/>
              </a:xfrm>
              <a:blipFill>
                <a:blip r:embed="rId9"/>
                <a:stretch>
                  <a:fillRect b="-49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8511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uiExpand="1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itle 1">
            <a:extLst>
              <a:ext uri="{FF2B5EF4-FFF2-40B4-BE49-F238E27FC236}">
                <a16:creationId xmlns:a16="http://schemas.microsoft.com/office/drawing/2014/main" id="{F5AE866F-BF1E-4B67-9235-5CFFED372DC3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Data Transfer</a:t>
            </a:r>
          </a:p>
        </p:txBody>
      </p:sp>
      <p:pic>
        <p:nvPicPr>
          <p:cNvPr id="7" name="Picture 4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2BCFCAD5-671B-4C81-BDD1-E159D1C7E3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719" r="22934"/>
          <a:stretch/>
        </p:blipFill>
        <p:spPr>
          <a:xfrm>
            <a:off x="2557837" y="1485572"/>
            <a:ext cx="2878349" cy="211207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6" name="表格 12">
                <a:extLst>
                  <a:ext uri="{FF2B5EF4-FFF2-40B4-BE49-F238E27FC236}">
                    <a16:creationId xmlns:a16="http://schemas.microsoft.com/office/drawing/2014/main" id="{1E154DA9-5A66-4218-9EC0-99ADEE9E73E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84598331"/>
                  </p:ext>
                </p:extLst>
              </p:nvPr>
            </p:nvGraphicFramePr>
            <p:xfrm>
              <a:off x="1242630" y="4507228"/>
              <a:ext cx="1327455" cy="1936370"/>
            </p:xfrm>
            <a:graphic>
              <a:graphicData uri="http://schemas.openxmlformats.org/drawingml/2006/table">
                <a:tbl>
                  <a:tblPr firstRow="1" bandRow="1">
                    <a:tableStyleId>{F2DE63D5-997A-4646-A377-4702673A728D}</a:tableStyleId>
                  </a:tblPr>
                  <a:tblGrid>
                    <a:gridCol w="442485">
                      <a:extLst>
                        <a:ext uri="{9D8B030D-6E8A-4147-A177-3AD203B41FA5}">
                          <a16:colId xmlns:a16="http://schemas.microsoft.com/office/drawing/2014/main" val="1746650112"/>
                        </a:ext>
                      </a:extLst>
                    </a:gridCol>
                    <a:gridCol w="442485">
                      <a:extLst>
                        <a:ext uri="{9D8B030D-6E8A-4147-A177-3AD203B41FA5}">
                          <a16:colId xmlns:a16="http://schemas.microsoft.com/office/drawing/2014/main" val="827970694"/>
                        </a:ext>
                      </a:extLst>
                    </a:gridCol>
                    <a:gridCol w="442485">
                      <a:extLst>
                        <a:ext uri="{9D8B030D-6E8A-4147-A177-3AD203B41FA5}">
                          <a16:colId xmlns:a16="http://schemas.microsoft.com/office/drawing/2014/main" val="2684079649"/>
                        </a:ext>
                      </a:extLst>
                    </a:gridCol>
                  </a:tblGrid>
                  <a:tr h="35813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oMath>
                            </m:oMathPara>
                          </a14:m>
                          <a:endParaRPr lang="en-US" b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oMath>
                            </m:oMathPara>
                          </a14:m>
                          <a:endParaRPr lang="en-US" b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59279607"/>
                      </a:ext>
                    </a:extLst>
                  </a:tr>
                  <a:tr h="35813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10385695"/>
                      </a:ext>
                    </a:extLst>
                  </a:tr>
                  <a:tr h="35813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52761538"/>
                      </a:ext>
                    </a:extLst>
                  </a:tr>
                  <a:tr h="35813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35115702"/>
                      </a:ext>
                    </a:extLst>
                  </a:tr>
                  <a:tr h="35813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9293481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6" name="表格 12">
                <a:extLst>
                  <a:ext uri="{FF2B5EF4-FFF2-40B4-BE49-F238E27FC236}">
                    <a16:creationId xmlns:a16="http://schemas.microsoft.com/office/drawing/2014/main" id="{1E154DA9-5A66-4218-9EC0-99ADEE9E73E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84598331"/>
                  </p:ext>
                </p:extLst>
              </p:nvPr>
            </p:nvGraphicFramePr>
            <p:xfrm>
              <a:off x="1242630" y="4507228"/>
              <a:ext cx="1327455" cy="1936370"/>
            </p:xfrm>
            <a:graphic>
              <a:graphicData uri="http://schemas.openxmlformats.org/drawingml/2006/table">
                <a:tbl>
                  <a:tblPr firstRow="1" bandRow="1">
                    <a:tableStyleId>{F2DE63D5-997A-4646-A377-4702673A728D}</a:tableStyleId>
                  </a:tblPr>
                  <a:tblGrid>
                    <a:gridCol w="442485">
                      <a:extLst>
                        <a:ext uri="{9D8B030D-6E8A-4147-A177-3AD203B41FA5}">
                          <a16:colId xmlns:a16="http://schemas.microsoft.com/office/drawing/2014/main" val="1746650112"/>
                        </a:ext>
                      </a:extLst>
                    </a:gridCol>
                    <a:gridCol w="442485">
                      <a:extLst>
                        <a:ext uri="{9D8B030D-6E8A-4147-A177-3AD203B41FA5}">
                          <a16:colId xmlns:a16="http://schemas.microsoft.com/office/drawing/2014/main" val="827970694"/>
                        </a:ext>
                      </a:extLst>
                    </a:gridCol>
                    <a:gridCol w="442485">
                      <a:extLst>
                        <a:ext uri="{9D8B030D-6E8A-4147-A177-3AD203B41FA5}">
                          <a16:colId xmlns:a16="http://schemas.microsoft.com/office/drawing/2014/main" val="2684079649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t="-1667" r="-201370" b="-43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000" t="-1667" r="-101370" b="-43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0000" t="-1667" r="-1370" b="-43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59279607"/>
                      </a:ext>
                    </a:extLst>
                  </a:tr>
                  <a:tr h="39293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t="-93846" r="-201370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000" t="-93846" r="-101370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0000" t="-93846" r="-1370" b="-3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10385695"/>
                      </a:ext>
                    </a:extLst>
                  </a:tr>
                  <a:tr h="39236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t="-193846" r="-201370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000" t="-193846" r="-101370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0000" t="-193846" r="-1370" b="-2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52761538"/>
                      </a:ext>
                    </a:extLst>
                  </a:tr>
                  <a:tr h="39293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t="-298438" r="-201370" b="-1031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000" t="-298438" r="-101370" b="-1031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0000" t="-298438" r="-1370" b="-1031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35115702"/>
                      </a:ext>
                    </a:extLst>
                  </a:tr>
                  <a:tr h="39236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t="-392308" r="-201370" b="-15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000" t="-392308" r="-101370" b="-15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0000" t="-392308" r="-1370" b="-153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92934817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2" name="组合 1">
            <a:extLst>
              <a:ext uri="{FF2B5EF4-FFF2-40B4-BE49-F238E27FC236}">
                <a16:creationId xmlns:a16="http://schemas.microsoft.com/office/drawing/2014/main" id="{753E8FF2-AF47-46AF-90B0-804826B9EF1A}"/>
              </a:ext>
            </a:extLst>
          </p:cNvPr>
          <p:cNvGrpSpPr/>
          <p:nvPr/>
        </p:nvGrpSpPr>
        <p:grpSpPr>
          <a:xfrm>
            <a:off x="1136434" y="2350919"/>
            <a:ext cx="1570877" cy="1642506"/>
            <a:chOff x="4525123" y="4407599"/>
            <a:chExt cx="1570877" cy="1642506"/>
          </a:xfrm>
        </p:grpSpPr>
        <p:pic>
          <p:nvPicPr>
            <p:cNvPr id="9" name="图形 8" descr="女学生">
              <a:extLst>
                <a:ext uri="{FF2B5EF4-FFF2-40B4-BE49-F238E27FC236}">
                  <a16:creationId xmlns:a16="http://schemas.microsoft.com/office/drawing/2014/main" id="{D6786F0D-853B-4E58-A6B6-F36FF2C9521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757350" y="4675640"/>
              <a:ext cx="1106424" cy="1106424"/>
            </a:xfrm>
            <a:prstGeom prst="rect">
              <a:avLst/>
            </a:prstGeom>
          </p:spPr>
        </p:pic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612D6CCE-7D70-45C4-8237-40DBE8087ECA}"/>
                </a:ext>
              </a:extLst>
            </p:cNvPr>
            <p:cNvSpPr/>
            <p:nvPr/>
          </p:nvSpPr>
          <p:spPr>
            <a:xfrm>
              <a:off x="4525123" y="4407599"/>
              <a:ext cx="1570876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1">
                  <a:solidFill>
                    <a:srgbClr val="FF9999"/>
                  </a:solidFill>
                  <a:ea typeface="+mn-lt"/>
                  <a:cs typeface="+mn-lt"/>
                </a:rPr>
                <a:t>Garbler</a:t>
              </a:r>
              <a:endParaRPr lang="en-US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299BF2A5-897D-4E75-ADCB-10309C0D7F7C}"/>
                </a:ext>
              </a:extLst>
            </p:cNvPr>
            <p:cNvSpPr/>
            <p:nvPr/>
          </p:nvSpPr>
          <p:spPr>
            <a:xfrm>
              <a:off x="4525124" y="5588440"/>
              <a:ext cx="1570876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1">
                  <a:solidFill>
                    <a:srgbClr val="FF9999"/>
                  </a:solidFill>
                  <a:ea typeface="+mn-lt"/>
                  <a:cs typeface="+mn-lt"/>
                </a:rPr>
                <a:t>Alice</a:t>
              </a:r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3" name="表格 12">
                <a:extLst>
                  <a:ext uri="{FF2B5EF4-FFF2-40B4-BE49-F238E27FC236}">
                    <a16:creationId xmlns:a16="http://schemas.microsoft.com/office/drawing/2014/main" id="{5E9C2431-5232-4EAD-9862-561C29B769D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76189160"/>
                  </p:ext>
                </p:extLst>
              </p:nvPr>
            </p:nvGraphicFramePr>
            <p:xfrm>
              <a:off x="8821559" y="2975423"/>
              <a:ext cx="1497290" cy="1964754"/>
            </p:xfrm>
            <a:graphic>
              <a:graphicData uri="http://schemas.openxmlformats.org/drawingml/2006/table">
                <a:tbl>
                  <a:tblPr firstRow="1" bandRow="1">
                    <a:tableStyleId>{F2DE63D5-997A-4646-A377-4702673A728D}</a:tableStyleId>
                  </a:tblPr>
                  <a:tblGrid>
                    <a:gridCol w="1497290">
                      <a:extLst>
                        <a:ext uri="{9D8B030D-6E8A-4147-A177-3AD203B41FA5}">
                          <a16:colId xmlns:a16="http://schemas.microsoft.com/office/drawing/2014/main" val="1746650112"/>
                        </a:ext>
                      </a:extLst>
                    </a:gridCol>
                  </a:tblGrid>
                  <a:tr h="31618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/>
                            <a:t>Garbled Table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59279607"/>
                      </a:ext>
                    </a:extLst>
                  </a:tr>
                  <a:tr h="34659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sSubSup>
                                      <m:sSubSupPr>
                                        <m:ctrlP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  <m:sup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p>
                                    </m:sSubSup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Sup>
                                      <m:sSubSupPr>
                                        <m:ctrlP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  <m:sup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p>
                                    </m:sSubSup>
                                  </m:sub>
                                </m:sSub>
                                <m:d>
                                  <m:d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Sup>
                                      <m:sSubSupPr>
                                        <m:ctrlP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sub>
                                      <m:sup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p>
                                    </m:sSubSup>
                                  </m:e>
                                </m:d>
                              </m:oMath>
                            </m:oMathPara>
                          </a14:m>
                          <a:endParaRPr lang="en-US" sz="160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10385695"/>
                      </a:ext>
                    </a:extLst>
                  </a:tr>
                  <a:tr h="34604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sSubSup>
                                      <m:sSubSupPr>
                                        <m:ctrlP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  <m:sup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p>
                                    </m:sSubSup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Sup>
                                      <m:sSubSupPr>
                                        <m:ctrlP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  <m:sup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p>
                                    </m:sSubSup>
                                  </m:sub>
                                </m:sSub>
                                <m:d>
                                  <m:d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Sup>
                                      <m:sSubSupPr>
                                        <m:ctrlP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sub>
                                      <m:sup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p>
                                    </m:sSubSup>
                                  </m:e>
                                </m:d>
                              </m:oMath>
                            </m:oMathPara>
                          </a14:m>
                          <a:endParaRPr lang="en-US" sz="160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52761538"/>
                      </a:ext>
                    </a:extLst>
                  </a:tr>
                  <a:tr h="34659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sSubSup>
                                      <m:sSubSupPr>
                                        <m:ctrlP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  <m:sup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p>
                                    </m:sSubSup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Sup>
                                      <m:sSubSupPr>
                                        <m:ctrlP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  <m:sup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p>
                                    </m:sSubSup>
                                  </m:sub>
                                </m:sSub>
                                <m:d>
                                  <m:d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Sup>
                                      <m:sSubSupPr>
                                        <m:ctrlP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sub>
                                      <m:sup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p>
                                    </m:sSubSup>
                                  </m:e>
                                </m:d>
                              </m:oMath>
                            </m:oMathPara>
                          </a14:m>
                          <a:endParaRPr lang="en-US" sz="160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35115702"/>
                      </a:ext>
                    </a:extLst>
                  </a:tr>
                  <a:tr h="34302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sSubSup>
                                      <m:sSubSupPr>
                                        <m:ctrlP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  <m:sup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p>
                                    </m:sSubSup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Sup>
                                      <m:sSubSupPr>
                                        <m:ctrlP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  <m:sup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p>
                                    </m:sSubSup>
                                  </m:sub>
                                </m:sSub>
                                <m:d>
                                  <m:d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Sup>
                                      <m:sSubSupPr>
                                        <m:ctrlP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sub>
                                      <m:sup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p>
                                    </m:sSubSup>
                                  </m:e>
                                </m:d>
                              </m:oMath>
                            </m:oMathPara>
                          </a14:m>
                          <a:endParaRPr lang="en-US" sz="160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9293481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3" name="表格 12">
                <a:extLst>
                  <a:ext uri="{FF2B5EF4-FFF2-40B4-BE49-F238E27FC236}">
                    <a16:creationId xmlns:a16="http://schemas.microsoft.com/office/drawing/2014/main" id="{5E9C2431-5232-4EAD-9862-561C29B769D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76189160"/>
                  </p:ext>
                </p:extLst>
              </p:nvPr>
            </p:nvGraphicFramePr>
            <p:xfrm>
              <a:off x="8821559" y="2975423"/>
              <a:ext cx="1497290" cy="1964754"/>
            </p:xfrm>
            <a:graphic>
              <a:graphicData uri="http://schemas.openxmlformats.org/drawingml/2006/table">
                <a:tbl>
                  <a:tblPr firstRow="1" bandRow="1">
                    <a:tableStyleId>{F2DE63D5-997A-4646-A377-4702673A728D}</a:tableStyleId>
                  </a:tblPr>
                  <a:tblGrid>
                    <a:gridCol w="1497290">
                      <a:extLst>
                        <a:ext uri="{9D8B030D-6E8A-4147-A177-3AD203B41FA5}">
                          <a16:colId xmlns:a16="http://schemas.microsoft.com/office/drawing/2014/main" val="1746650112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/>
                            <a:t>Garbled Table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59279607"/>
                      </a:ext>
                    </a:extLst>
                  </a:tr>
                  <a:tr h="40093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407" t="-98485" r="-407" b="-3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10385695"/>
                      </a:ext>
                    </a:extLst>
                  </a:tr>
                  <a:tr h="40030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407" t="-198485" r="-407" b="-2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52761538"/>
                      </a:ext>
                    </a:extLst>
                  </a:tr>
                  <a:tr h="40093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407" t="-298485" r="-407" b="-1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35115702"/>
                      </a:ext>
                    </a:extLst>
                  </a:tr>
                  <a:tr h="39681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407" t="-404615" r="-407" b="-153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9293481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5" name="矩形 14">
            <a:extLst>
              <a:ext uri="{FF2B5EF4-FFF2-40B4-BE49-F238E27FC236}">
                <a16:creationId xmlns:a16="http://schemas.microsoft.com/office/drawing/2014/main" id="{B5E61447-3449-484F-82EE-8A5E6C041F44}"/>
              </a:ext>
            </a:extLst>
          </p:cNvPr>
          <p:cNvSpPr/>
          <p:nvPr/>
        </p:nvSpPr>
        <p:spPr>
          <a:xfrm>
            <a:off x="7337753" y="2342992"/>
            <a:ext cx="446490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>
                <a:ea typeface="+mn-lt"/>
                <a:cs typeface="+mn-lt"/>
              </a:rPr>
              <a:t>Common knowledge</a:t>
            </a:r>
            <a:endParaRPr lang="en-US" sz="24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E1235E39-1F54-4B72-B672-558BE56261EA}"/>
                  </a:ext>
                </a:extLst>
              </p:cNvPr>
              <p:cNvSpPr/>
              <p:nvPr/>
            </p:nvSpPr>
            <p:spPr>
              <a:xfrm>
                <a:off x="1368661" y="3892760"/>
                <a:ext cx="109786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b="0"/>
                  <a:t>Input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400"/>
              </a:p>
            </p:txBody>
          </p:sp>
        </mc:Choice>
        <mc:Fallback xmlns="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E1235E39-1F54-4B72-B672-558BE56261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8661" y="3892760"/>
                <a:ext cx="1097865" cy="461665"/>
              </a:xfrm>
              <a:prstGeom prst="rect">
                <a:avLst/>
              </a:prstGeom>
              <a:blipFill>
                <a:blip r:embed="rId7"/>
                <a:stretch>
                  <a:fillRect l="-8889" t="-10667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0" name="组合 29">
            <a:extLst>
              <a:ext uri="{FF2B5EF4-FFF2-40B4-BE49-F238E27FC236}">
                <a16:creationId xmlns:a16="http://schemas.microsoft.com/office/drawing/2014/main" id="{41B947B7-F577-415D-A719-DB43A5B816A8}"/>
              </a:ext>
            </a:extLst>
          </p:cNvPr>
          <p:cNvGrpSpPr/>
          <p:nvPr/>
        </p:nvGrpSpPr>
        <p:grpSpPr>
          <a:xfrm>
            <a:off x="5043402" y="2347882"/>
            <a:ext cx="2041237" cy="1645543"/>
            <a:chOff x="5823136" y="2529782"/>
            <a:chExt cx="2041237" cy="1645543"/>
          </a:xfrm>
        </p:grpSpPr>
        <p:pic>
          <p:nvPicPr>
            <p:cNvPr id="31" name="图形 30" descr="男学生">
              <a:extLst>
                <a:ext uri="{FF2B5EF4-FFF2-40B4-BE49-F238E27FC236}">
                  <a16:creationId xmlns:a16="http://schemas.microsoft.com/office/drawing/2014/main" id="{7970BD67-E4E7-4CB7-88DE-43C1F152AE7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304364" y="2800861"/>
              <a:ext cx="1106424" cy="1106424"/>
            </a:xfrm>
            <a:prstGeom prst="rect">
              <a:avLst/>
            </a:prstGeom>
          </p:spPr>
        </p:pic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CC2CAC7B-F88A-44C9-B2AD-B618A2C4CAF9}"/>
                </a:ext>
              </a:extLst>
            </p:cNvPr>
            <p:cNvSpPr/>
            <p:nvPr/>
          </p:nvSpPr>
          <p:spPr>
            <a:xfrm>
              <a:off x="5823136" y="2529782"/>
              <a:ext cx="2041237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1">
                  <a:solidFill>
                    <a:schemeClr val="accent5"/>
                  </a:solidFill>
                  <a:ea typeface="+mn-lt"/>
                  <a:cs typeface="+mn-lt"/>
                </a:rPr>
                <a:t>Evaluator</a:t>
              </a:r>
              <a:endParaRPr lang="en-US">
                <a:solidFill>
                  <a:schemeClr val="accent5"/>
                </a:solidFill>
              </a:endParaRPr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3041EB12-2B0D-4CD2-BE7D-483CA342481D}"/>
                </a:ext>
              </a:extLst>
            </p:cNvPr>
            <p:cNvSpPr/>
            <p:nvPr/>
          </p:nvSpPr>
          <p:spPr>
            <a:xfrm>
              <a:off x="6058317" y="3713660"/>
              <a:ext cx="1570876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1">
                  <a:solidFill>
                    <a:schemeClr val="accent5"/>
                  </a:solidFill>
                  <a:ea typeface="+mn-lt"/>
                  <a:cs typeface="+mn-lt"/>
                </a:rPr>
                <a:t>B</a:t>
              </a:r>
              <a:r>
                <a:rPr lang="en-US" altLang="zh-CN" sz="2400" b="1">
                  <a:solidFill>
                    <a:schemeClr val="accent5"/>
                  </a:solidFill>
                  <a:ea typeface="+mn-lt"/>
                  <a:cs typeface="+mn-lt"/>
                </a:rPr>
                <a:t>ob</a:t>
              </a:r>
              <a:endParaRPr lang="en-US">
                <a:solidFill>
                  <a:schemeClr val="accent5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71661D6C-AC6E-42FF-A3EE-FCE989ECBC2A}"/>
                  </a:ext>
                </a:extLst>
              </p:cNvPr>
              <p:cNvSpPr/>
              <p:nvPr/>
            </p:nvSpPr>
            <p:spPr>
              <a:xfrm>
                <a:off x="5515087" y="3888129"/>
                <a:ext cx="109786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b="0"/>
                  <a:t>Input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sz="2400"/>
              </a:p>
            </p:txBody>
          </p:sp>
        </mc:Choice>
        <mc:Fallback xmlns=""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71661D6C-AC6E-42FF-A3EE-FCE989ECBC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5087" y="3888129"/>
                <a:ext cx="1097865" cy="461665"/>
              </a:xfrm>
              <a:prstGeom prst="rect">
                <a:avLst/>
              </a:prstGeom>
              <a:blipFill>
                <a:blip r:embed="rId10"/>
                <a:stretch>
                  <a:fillRect l="-8889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C916770E-4FBA-48C6-B88A-1F1B86C3271B}"/>
                  </a:ext>
                </a:extLst>
              </p:cNvPr>
              <p:cNvSpPr/>
              <p:nvPr/>
            </p:nvSpPr>
            <p:spPr>
              <a:xfrm>
                <a:off x="3863549" y="4725659"/>
                <a:ext cx="4464902" cy="8676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400">
                    <a:ea typeface="+mn-lt"/>
                    <a:cs typeface="+mn-lt"/>
                  </a:rPr>
                  <a:t>Bob needs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  <m:t>𝑘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  <m:t>𝑥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  <m:t>1</m:t>
                        </m:r>
                      </m:sup>
                    </m:sSubSup>
                  </m:oMath>
                </a14:m>
                <a:r>
                  <a:rPr lang="en-US" sz="2400"/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</m:oMath>
                </a14:m>
                <a:r>
                  <a:rPr lang="en-US" sz="2400"/>
                  <a:t> so he can try to decrypt the garbled table.</a:t>
                </a:r>
              </a:p>
            </p:txBody>
          </p:sp>
        </mc:Choice>
        <mc:Fallback xmlns=""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C916770E-4FBA-48C6-B88A-1F1B86C327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3549" y="4725659"/>
                <a:ext cx="4464902" cy="867610"/>
              </a:xfrm>
              <a:prstGeom prst="rect">
                <a:avLst/>
              </a:prstGeom>
              <a:blipFill>
                <a:blip r:embed="rId11"/>
                <a:stretch>
                  <a:fillRect l="-2049" t="-4196" r="-3279" b="-146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08262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itle 1">
            <a:extLst>
              <a:ext uri="{FF2B5EF4-FFF2-40B4-BE49-F238E27FC236}">
                <a16:creationId xmlns:a16="http://schemas.microsoft.com/office/drawing/2014/main" id="{F5AE866F-BF1E-4B67-9235-5CFFED372DC3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Data Transfer</a:t>
            </a:r>
          </a:p>
        </p:txBody>
      </p:sp>
      <p:pic>
        <p:nvPicPr>
          <p:cNvPr id="7" name="Picture 4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2BCFCAD5-671B-4C81-BDD1-E159D1C7E3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719" r="22934"/>
          <a:stretch/>
        </p:blipFill>
        <p:spPr>
          <a:xfrm>
            <a:off x="2557837" y="1485572"/>
            <a:ext cx="2878349" cy="211207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6" name="表格 12">
                <a:extLst>
                  <a:ext uri="{FF2B5EF4-FFF2-40B4-BE49-F238E27FC236}">
                    <a16:creationId xmlns:a16="http://schemas.microsoft.com/office/drawing/2014/main" id="{1E154DA9-5A66-4218-9EC0-99ADEE9E73E1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242630" y="4507228"/>
              <a:ext cx="1327455" cy="1936370"/>
            </p:xfrm>
            <a:graphic>
              <a:graphicData uri="http://schemas.openxmlformats.org/drawingml/2006/table">
                <a:tbl>
                  <a:tblPr firstRow="1" bandRow="1">
                    <a:tableStyleId>{F2DE63D5-997A-4646-A377-4702673A728D}</a:tableStyleId>
                  </a:tblPr>
                  <a:tblGrid>
                    <a:gridCol w="442485">
                      <a:extLst>
                        <a:ext uri="{9D8B030D-6E8A-4147-A177-3AD203B41FA5}">
                          <a16:colId xmlns:a16="http://schemas.microsoft.com/office/drawing/2014/main" val="1746650112"/>
                        </a:ext>
                      </a:extLst>
                    </a:gridCol>
                    <a:gridCol w="442485">
                      <a:extLst>
                        <a:ext uri="{9D8B030D-6E8A-4147-A177-3AD203B41FA5}">
                          <a16:colId xmlns:a16="http://schemas.microsoft.com/office/drawing/2014/main" val="827970694"/>
                        </a:ext>
                      </a:extLst>
                    </a:gridCol>
                    <a:gridCol w="442485">
                      <a:extLst>
                        <a:ext uri="{9D8B030D-6E8A-4147-A177-3AD203B41FA5}">
                          <a16:colId xmlns:a16="http://schemas.microsoft.com/office/drawing/2014/main" val="2684079649"/>
                        </a:ext>
                      </a:extLst>
                    </a:gridCol>
                  </a:tblGrid>
                  <a:tr h="35813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oMath>
                            </m:oMathPara>
                          </a14:m>
                          <a:endParaRPr lang="en-US" b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oMath>
                            </m:oMathPara>
                          </a14:m>
                          <a:endParaRPr lang="en-US" b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59279607"/>
                      </a:ext>
                    </a:extLst>
                  </a:tr>
                  <a:tr h="35813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10385695"/>
                      </a:ext>
                    </a:extLst>
                  </a:tr>
                  <a:tr h="35813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52761538"/>
                      </a:ext>
                    </a:extLst>
                  </a:tr>
                  <a:tr h="35813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35115702"/>
                      </a:ext>
                    </a:extLst>
                  </a:tr>
                  <a:tr h="35813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9293481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6" name="表格 12">
                <a:extLst>
                  <a:ext uri="{FF2B5EF4-FFF2-40B4-BE49-F238E27FC236}">
                    <a16:creationId xmlns:a16="http://schemas.microsoft.com/office/drawing/2014/main" id="{1E154DA9-5A66-4218-9EC0-99ADEE9E73E1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242630" y="4507228"/>
              <a:ext cx="1327455" cy="1936370"/>
            </p:xfrm>
            <a:graphic>
              <a:graphicData uri="http://schemas.openxmlformats.org/drawingml/2006/table">
                <a:tbl>
                  <a:tblPr firstRow="1" bandRow="1">
                    <a:tableStyleId>{F2DE63D5-997A-4646-A377-4702673A728D}</a:tableStyleId>
                  </a:tblPr>
                  <a:tblGrid>
                    <a:gridCol w="442485">
                      <a:extLst>
                        <a:ext uri="{9D8B030D-6E8A-4147-A177-3AD203B41FA5}">
                          <a16:colId xmlns:a16="http://schemas.microsoft.com/office/drawing/2014/main" val="1746650112"/>
                        </a:ext>
                      </a:extLst>
                    </a:gridCol>
                    <a:gridCol w="442485">
                      <a:extLst>
                        <a:ext uri="{9D8B030D-6E8A-4147-A177-3AD203B41FA5}">
                          <a16:colId xmlns:a16="http://schemas.microsoft.com/office/drawing/2014/main" val="827970694"/>
                        </a:ext>
                      </a:extLst>
                    </a:gridCol>
                    <a:gridCol w="442485">
                      <a:extLst>
                        <a:ext uri="{9D8B030D-6E8A-4147-A177-3AD203B41FA5}">
                          <a16:colId xmlns:a16="http://schemas.microsoft.com/office/drawing/2014/main" val="2684079649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t="-1667" r="-201370" b="-43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000" t="-1667" r="-101370" b="-43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0000" t="-1667" r="-1370" b="-43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59279607"/>
                      </a:ext>
                    </a:extLst>
                  </a:tr>
                  <a:tr h="39293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t="-93846" r="-201370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000" t="-93846" r="-101370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0000" t="-93846" r="-1370" b="-3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10385695"/>
                      </a:ext>
                    </a:extLst>
                  </a:tr>
                  <a:tr h="39236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t="-193846" r="-201370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000" t="-193846" r="-101370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0000" t="-193846" r="-1370" b="-2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52761538"/>
                      </a:ext>
                    </a:extLst>
                  </a:tr>
                  <a:tr h="39293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t="-298438" r="-201370" b="-1031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000" t="-298438" r="-101370" b="-1031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0000" t="-298438" r="-1370" b="-1031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35115702"/>
                      </a:ext>
                    </a:extLst>
                  </a:tr>
                  <a:tr h="39236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t="-392308" r="-201370" b="-15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000" t="-392308" r="-101370" b="-15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0000" t="-392308" r="-1370" b="-153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92934817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2" name="组合 1">
            <a:extLst>
              <a:ext uri="{FF2B5EF4-FFF2-40B4-BE49-F238E27FC236}">
                <a16:creationId xmlns:a16="http://schemas.microsoft.com/office/drawing/2014/main" id="{753E8FF2-AF47-46AF-90B0-804826B9EF1A}"/>
              </a:ext>
            </a:extLst>
          </p:cNvPr>
          <p:cNvGrpSpPr/>
          <p:nvPr/>
        </p:nvGrpSpPr>
        <p:grpSpPr>
          <a:xfrm>
            <a:off x="1136434" y="2350919"/>
            <a:ext cx="1570877" cy="1642506"/>
            <a:chOff x="4525123" y="4407599"/>
            <a:chExt cx="1570877" cy="1642506"/>
          </a:xfrm>
        </p:grpSpPr>
        <p:pic>
          <p:nvPicPr>
            <p:cNvPr id="9" name="图形 8" descr="女学生">
              <a:extLst>
                <a:ext uri="{FF2B5EF4-FFF2-40B4-BE49-F238E27FC236}">
                  <a16:creationId xmlns:a16="http://schemas.microsoft.com/office/drawing/2014/main" id="{D6786F0D-853B-4E58-A6B6-F36FF2C9521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757350" y="4675640"/>
              <a:ext cx="1106424" cy="1106424"/>
            </a:xfrm>
            <a:prstGeom prst="rect">
              <a:avLst/>
            </a:prstGeom>
          </p:spPr>
        </p:pic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612D6CCE-7D70-45C4-8237-40DBE8087ECA}"/>
                </a:ext>
              </a:extLst>
            </p:cNvPr>
            <p:cNvSpPr/>
            <p:nvPr/>
          </p:nvSpPr>
          <p:spPr>
            <a:xfrm>
              <a:off x="4525123" y="4407599"/>
              <a:ext cx="1570876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1">
                  <a:solidFill>
                    <a:srgbClr val="FF9999"/>
                  </a:solidFill>
                  <a:ea typeface="+mn-lt"/>
                  <a:cs typeface="+mn-lt"/>
                </a:rPr>
                <a:t>Garbler</a:t>
              </a:r>
              <a:endParaRPr lang="en-US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299BF2A5-897D-4E75-ADCB-10309C0D7F7C}"/>
                </a:ext>
              </a:extLst>
            </p:cNvPr>
            <p:cNvSpPr/>
            <p:nvPr/>
          </p:nvSpPr>
          <p:spPr>
            <a:xfrm>
              <a:off x="4525124" y="5588440"/>
              <a:ext cx="1570876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1">
                  <a:solidFill>
                    <a:srgbClr val="FF9999"/>
                  </a:solidFill>
                  <a:ea typeface="+mn-lt"/>
                  <a:cs typeface="+mn-lt"/>
                </a:rPr>
                <a:t>Alice</a:t>
              </a:r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3" name="表格 12">
                <a:extLst>
                  <a:ext uri="{FF2B5EF4-FFF2-40B4-BE49-F238E27FC236}">
                    <a16:creationId xmlns:a16="http://schemas.microsoft.com/office/drawing/2014/main" id="{5E9C2431-5232-4EAD-9862-561C29B769D9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8821559" y="2975423"/>
              <a:ext cx="1497290" cy="1964754"/>
            </p:xfrm>
            <a:graphic>
              <a:graphicData uri="http://schemas.openxmlformats.org/drawingml/2006/table">
                <a:tbl>
                  <a:tblPr firstRow="1" bandRow="1">
                    <a:tableStyleId>{F2DE63D5-997A-4646-A377-4702673A728D}</a:tableStyleId>
                  </a:tblPr>
                  <a:tblGrid>
                    <a:gridCol w="1497290">
                      <a:extLst>
                        <a:ext uri="{9D8B030D-6E8A-4147-A177-3AD203B41FA5}">
                          <a16:colId xmlns:a16="http://schemas.microsoft.com/office/drawing/2014/main" val="1746650112"/>
                        </a:ext>
                      </a:extLst>
                    </a:gridCol>
                  </a:tblGrid>
                  <a:tr h="31618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/>
                            <a:t>Garbled Table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59279607"/>
                      </a:ext>
                    </a:extLst>
                  </a:tr>
                  <a:tr h="34659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sSubSup>
                                      <m:sSubSupPr>
                                        <m:ctrlP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  <m:sup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p>
                                    </m:sSubSup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Sup>
                                      <m:sSubSupPr>
                                        <m:ctrlP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  <m:sup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p>
                                    </m:sSubSup>
                                  </m:sub>
                                </m:sSub>
                                <m:d>
                                  <m:d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Sup>
                                      <m:sSubSupPr>
                                        <m:ctrlP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sub>
                                      <m:sup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p>
                                    </m:sSubSup>
                                  </m:e>
                                </m:d>
                              </m:oMath>
                            </m:oMathPara>
                          </a14:m>
                          <a:endParaRPr lang="en-US" sz="160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10385695"/>
                      </a:ext>
                    </a:extLst>
                  </a:tr>
                  <a:tr h="34604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sSubSup>
                                      <m:sSubSupPr>
                                        <m:ctrlP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  <m:sup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p>
                                    </m:sSubSup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Sup>
                                      <m:sSubSupPr>
                                        <m:ctrlP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  <m:sup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p>
                                    </m:sSubSup>
                                  </m:sub>
                                </m:sSub>
                                <m:d>
                                  <m:d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Sup>
                                      <m:sSubSupPr>
                                        <m:ctrlP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sub>
                                      <m:sup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p>
                                    </m:sSubSup>
                                  </m:e>
                                </m:d>
                              </m:oMath>
                            </m:oMathPara>
                          </a14:m>
                          <a:endParaRPr lang="en-US" sz="160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52761538"/>
                      </a:ext>
                    </a:extLst>
                  </a:tr>
                  <a:tr h="34659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sSubSup>
                                      <m:sSubSupPr>
                                        <m:ctrlP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  <m:sup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p>
                                    </m:sSubSup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Sup>
                                      <m:sSubSupPr>
                                        <m:ctrlP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  <m:sup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p>
                                    </m:sSubSup>
                                  </m:sub>
                                </m:sSub>
                                <m:d>
                                  <m:d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Sup>
                                      <m:sSubSupPr>
                                        <m:ctrlP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sub>
                                      <m:sup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p>
                                    </m:sSubSup>
                                  </m:e>
                                </m:d>
                              </m:oMath>
                            </m:oMathPara>
                          </a14:m>
                          <a:endParaRPr lang="en-US" sz="160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35115702"/>
                      </a:ext>
                    </a:extLst>
                  </a:tr>
                  <a:tr h="34302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sSubSup>
                                      <m:sSubSupPr>
                                        <m:ctrlP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  <m:sup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p>
                                    </m:sSubSup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Sup>
                                      <m:sSubSupPr>
                                        <m:ctrlP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  <m:sup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p>
                                    </m:sSubSup>
                                  </m:sub>
                                </m:sSub>
                                <m:d>
                                  <m:d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Sup>
                                      <m:sSubSupPr>
                                        <m:ctrlP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sub>
                                      <m:sup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p>
                                    </m:sSubSup>
                                  </m:e>
                                </m:d>
                              </m:oMath>
                            </m:oMathPara>
                          </a14:m>
                          <a:endParaRPr lang="en-US" sz="160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9293481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3" name="表格 12">
                <a:extLst>
                  <a:ext uri="{FF2B5EF4-FFF2-40B4-BE49-F238E27FC236}">
                    <a16:creationId xmlns:a16="http://schemas.microsoft.com/office/drawing/2014/main" id="{5E9C2431-5232-4EAD-9862-561C29B769D9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8821559" y="2975423"/>
              <a:ext cx="1497290" cy="1964754"/>
            </p:xfrm>
            <a:graphic>
              <a:graphicData uri="http://schemas.openxmlformats.org/drawingml/2006/table">
                <a:tbl>
                  <a:tblPr firstRow="1" bandRow="1">
                    <a:tableStyleId>{F2DE63D5-997A-4646-A377-4702673A728D}</a:tableStyleId>
                  </a:tblPr>
                  <a:tblGrid>
                    <a:gridCol w="1497290">
                      <a:extLst>
                        <a:ext uri="{9D8B030D-6E8A-4147-A177-3AD203B41FA5}">
                          <a16:colId xmlns:a16="http://schemas.microsoft.com/office/drawing/2014/main" val="1746650112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/>
                            <a:t>Garbled Table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59279607"/>
                      </a:ext>
                    </a:extLst>
                  </a:tr>
                  <a:tr h="40093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407" t="-98485" r="-407" b="-3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10385695"/>
                      </a:ext>
                    </a:extLst>
                  </a:tr>
                  <a:tr h="40030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407" t="-198485" r="-407" b="-2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52761538"/>
                      </a:ext>
                    </a:extLst>
                  </a:tr>
                  <a:tr h="40093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407" t="-298485" r="-407" b="-1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35115702"/>
                      </a:ext>
                    </a:extLst>
                  </a:tr>
                  <a:tr h="39681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407" t="-404615" r="-407" b="-153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9293481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5" name="矩形 14">
            <a:extLst>
              <a:ext uri="{FF2B5EF4-FFF2-40B4-BE49-F238E27FC236}">
                <a16:creationId xmlns:a16="http://schemas.microsoft.com/office/drawing/2014/main" id="{B5E61447-3449-484F-82EE-8A5E6C041F44}"/>
              </a:ext>
            </a:extLst>
          </p:cNvPr>
          <p:cNvSpPr/>
          <p:nvPr/>
        </p:nvSpPr>
        <p:spPr>
          <a:xfrm>
            <a:off x="7337753" y="2342992"/>
            <a:ext cx="446490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>
                <a:ea typeface="+mn-lt"/>
                <a:cs typeface="+mn-lt"/>
              </a:rPr>
              <a:t>Common knowledge</a:t>
            </a:r>
            <a:endParaRPr lang="en-US" sz="24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E1235E39-1F54-4B72-B672-558BE56261EA}"/>
                  </a:ext>
                </a:extLst>
              </p:cNvPr>
              <p:cNvSpPr/>
              <p:nvPr/>
            </p:nvSpPr>
            <p:spPr>
              <a:xfrm>
                <a:off x="1368661" y="3892760"/>
                <a:ext cx="109786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b="0"/>
                  <a:t>Input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400"/>
              </a:p>
            </p:txBody>
          </p:sp>
        </mc:Choice>
        <mc:Fallback xmlns="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E1235E39-1F54-4B72-B672-558BE56261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8661" y="3892760"/>
                <a:ext cx="1097865" cy="461665"/>
              </a:xfrm>
              <a:prstGeom prst="rect">
                <a:avLst/>
              </a:prstGeom>
              <a:blipFill>
                <a:blip r:embed="rId7"/>
                <a:stretch>
                  <a:fillRect l="-8889" t="-10667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0" name="组合 29">
            <a:extLst>
              <a:ext uri="{FF2B5EF4-FFF2-40B4-BE49-F238E27FC236}">
                <a16:creationId xmlns:a16="http://schemas.microsoft.com/office/drawing/2014/main" id="{41B947B7-F577-415D-A719-DB43A5B816A8}"/>
              </a:ext>
            </a:extLst>
          </p:cNvPr>
          <p:cNvGrpSpPr/>
          <p:nvPr/>
        </p:nvGrpSpPr>
        <p:grpSpPr>
          <a:xfrm>
            <a:off x="5043402" y="2347882"/>
            <a:ext cx="2041237" cy="1645543"/>
            <a:chOff x="5823136" y="2529782"/>
            <a:chExt cx="2041237" cy="1645543"/>
          </a:xfrm>
        </p:grpSpPr>
        <p:pic>
          <p:nvPicPr>
            <p:cNvPr id="31" name="图形 30" descr="男学生">
              <a:extLst>
                <a:ext uri="{FF2B5EF4-FFF2-40B4-BE49-F238E27FC236}">
                  <a16:creationId xmlns:a16="http://schemas.microsoft.com/office/drawing/2014/main" id="{7970BD67-E4E7-4CB7-88DE-43C1F152AE7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304364" y="2800861"/>
              <a:ext cx="1106424" cy="1106424"/>
            </a:xfrm>
            <a:prstGeom prst="rect">
              <a:avLst/>
            </a:prstGeom>
          </p:spPr>
        </p:pic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CC2CAC7B-F88A-44C9-B2AD-B618A2C4CAF9}"/>
                </a:ext>
              </a:extLst>
            </p:cNvPr>
            <p:cNvSpPr/>
            <p:nvPr/>
          </p:nvSpPr>
          <p:spPr>
            <a:xfrm>
              <a:off x="5823136" y="2529782"/>
              <a:ext cx="2041237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1">
                  <a:solidFill>
                    <a:schemeClr val="accent5"/>
                  </a:solidFill>
                  <a:ea typeface="+mn-lt"/>
                  <a:cs typeface="+mn-lt"/>
                </a:rPr>
                <a:t>Evaluator</a:t>
              </a:r>
              <a:endParaRPr lang="en-US">
                <a:solidFill>
                  <a:schemeClr val="accent5"/>
                </a:solidFill>
              </a:endParaRPr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3041EB12-2B0D-4CD2-BE7D-483CA342481D}"/>
                </a:ext>
              </a:extLst>
            </p:cNvPr>
            <p:cNvSpPr/>
            <p:nvPr/>
          </p:nvSpPr>
          <p:spPr>
            <a:xfrm>
              <a:off x="6058317" y="3713660"/>
              <a:ext cx="1570876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1">
                  <a:solidFill>
                    <a:schemeClr val="accent5"/>
                  </a:solidFill>
                  <a:ea typeface="+mn-lt"/>
                  <a:cs typeface="+mn-lt"/>
                </a:rPr>
                <a:t>B</a:t>
              </a:r>
              <a:r>
                <a:rPr lang="en-US" altLang="zh-CN" sz="2400" b="1">
                  <a:solidFill>
                    <a:schemeClr val="accent5"/>
                  </a:solidFill>
                  <a:ea typeface="+mn-lt"/>
                  <a:cs typeface="+mn-lt"/>
                </a:rPr>
                <a:t>ob</a:t>
              </a:r>
              <a:endParaRPr lang="en-US">
                <a:solidFill>
                  <a:schemeClr val="accent5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71661D6C-AC6E-42FF-A3EE-FCE989ECBC2A}"/>
                  </a:ext>
                </a:extLst>
              </p:cNvPr>
              <p:cNvSpPr/>
              <p:nvPr/>
            </p:nvSpPr>
            <p:spPr>
              <a:xfrm>
                <a:off x="5515087" y="3888129"/>
                <a:ext cx="109786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b="0"/>
                  <a:t>Input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sz="2400"/>
              </a:p>
            </p:txBody>
          </p:sp>
        </mc:Choice>
        <mc:Fallback xmlns=""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71661D6C-AC6E-42FF-A3EE-FCE989ECBC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5087" y="3888129"/>
                <a:ext cx="1097865" cy="461665"/>
              </a:xfrm>
              <a:prstGeom prst="rect">
                <a:avLst/>
              </a:prstGeom>
              <a:blipFill>
                <a:blip r:embed="rId10"/>
                <a:stretch>
                  <a:fillRect l="-8889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组合 3">
            <a:extLst>
              <a:ext uri="{FF2B5EF4-FFF2-40B4-BE49-F238E27FC236}">
                <a16:creationId xmlns:a16="http://schemas.microsoft.com/office/drawing/2014/main" id="{4631842A-C089-4567-8460-ED2A97147892}"/>
              </a:ext>
            </a:extLst>
          </p:cNvPr>
          <p:cNvGrpSpPr/>
          <p:nvPr/>
        </p:nvGrpSpPr>
        <p:grpSpPr>
          <a:xfrm>
            <a:off x="2952934" y="4600576"/>
            <a:ext cx="2366085" cy="1002684"/>
            <a:chOff x="2952934" y="4600576"/>
            <a:chExt cx="2366085" cy="1002684"/>
          </a:xfrm>
        </p:grpSpPr>
        <p:sp>
          <p:nvSpPr>
            <p:cNvPr id="6" name="箭头: 右 5">
              <a:extLst>
                <a:ext uri="{FF2B5EF4-FFF2-40B4-BE49-F238E27FC236}">
                  <a16:creationId xmlns:a16="http://schemas.microsoft.com/office/drawing/2014/main" id="{8EACF40B-06B7-41BE-8E2C-3A615A189590}"/>
                </a:ext>
              </a:extLst>
            </p:cNvPr>
            <p:cNvSpPr/>
            <p:nvPr/>
          </p:nvSpPr>
          <p:spPr>
            <a:xfrm rot="19800000">
              <a:off x="2952934" y="4831409"/>
              <a:ext cx="2366085" cy="461665"/>
            </a:xfrm>
            <a:prstGeom prst="rightArrow">
              <a:avLst>
                <a:gd name="adj1" fmla="val 21883"/>
                <a:gd name="adj2" fmla="val 61894"/>
              </a:avLst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矩形 35">
                  <a:extLst>
                    <a:ext uri="{FF2B5EF4-FFF2-40B4-BE49-F238E27FC236}">
                      <a16:creationId xmlns:a16="http://schemas.microsoft.com/office/drawing/2014/main" id="{6907975B-8850-4193-B996-4CA2A9F74DFD}"/>
                    </a:ext>
                  </a:extLst>
                </p:cNvPr>
                <p:cNvSpPr/>
                <p:nvPr/>
              </p:nvSpPr>
              <p:spPr>
                <a:xfrm>
                  <a:off x="3560627" y="4600576"/>
                  <a:ext cx="575349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</m:oMath>
                    </m:oMathPara>
                  </a14:m>
                  <a:endParaRPr lang="en-US" sz="2400"/>
                </a:p>
              </p:txBody>
            </p:sp>
          </mc:Choice>
          <mc:Fallback xmlns="">
            <p:sp>
              <p:nvSpPr>
                <p:cNvPr id="36" name="矩形 35">
                  <a:extLst>
                    <a:ext uri="{FF2B5EF4-FFF2-40B4-BE49-F238E27FC236}">
                      <a16:creationId xmlns:a16="http://schemas.microsoft.com/office/drawing/2014/main" id="{6907975B-8850-4193-B996-4CA2A9F74DF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60627" y="4600576"/>
                  <a:ext cx="575349" cy="461665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9B71CB46-F4F9-4BCB-985B-4F11C1B3D804}"/>
                </a:ext>
              </a:extLst>
            </p:cNvPr>
            <p:cNvSpPr/>
            <p:nvPr/>
          </p:nvSpPr>
          <p:spPr>
            <a:xfrm>
              <a:off x="3972826" y="5141595"/>
              <a:ext cx="74013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>
                  <a:ea typeface="+mn-lt"/>
                  <a:cs typeface="+mn-lt"/>
                </a:rPr>
                <a:t>easy</a:t>
              </a:r>
              <a:endParaRPr 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15370630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2E977-B0CA-4784-B6A3-56ADB1CBC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Motivation: Private Auction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92A454-977B-4252-9479-4268269CF6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607629" cy="4351338"/>
          </a:xfrm>
        </p:spPr>
        <p:txBody>
          <a:bodyPr/>
          <a:lstStyle/>
          <a:p>
            <a:pPr marL="0" indent="0">
              <a:buNone/>
            </a:pPr>
            <a:r>
              <a:rPr lang="en-US" b="1"/>
              <a:t>Scenario: Many parties in a private auction</a:t>
            </a:r>
          </a:p>
          <a:p>
            <a:r>
              <a:rPr lang="en-US"/>
              <a:t>The highest bid wins;</a:t>
            </a:r>
          </a:p>
          <a:p>
            <a:r>
              <a:rPr lang="en-US"/>
              <a:t>Only the highest bid and bidder are revealed.</a:t>
            </a:r>
          </a:p>
          <a:p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B363670-38F2-4105-B790-75427D18A4F2}"/>
              </a:ext>
            </a:extLst>
          </p:cNvPr>
          <p:cNvGrpSpPr/>
          <p:nvPr/>
        </p:nvGrpSpPr>
        <p:grpSpPr>
          <a:xfrm>
            <a:off x="7185932" y="1800677"/>
            <a:ext cx="4880882" cy="3683002"/>
            <a:chOff x="7185932" y="1800677"/>
            <a:chExt cx="4880882" cy="3683002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A89A8B8-549A-4EB1-95BC-C3A172C3814D}"/>
                </a:ext>
              </a:extLst>
            </p:cNvPr>
            <p:cNvGrpSpPr/>
            <p:nvPr/>
          </p:nvGrpSpPr>
          <p:grpSpPr>
            <a:xfrm>
              <a:off x="7185932" y="1800677"/>
              <a:ext cx="4659086" cy="3683002"/>
              <a:chOff x="7185932" y="1702705"/>
              <a:chExt cx="4659086" cy="3683002"/>
            </a:xfrm>
          </p:grpSpPr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3AFCC0B6-9F66-487A-B208-592880958B9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185932" y="1702705"/>
                <a:ext cx="4659086" cy="64497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en-US" sz="3600" b="1">
                    <a:solidFill>
                      <a:schemeClr val="accent1"/>
                    </a:solidFill>
                  </a:rPr>
                  <a:t>A trusted </a:t>
                </a:r>
                <a:r>
                  <a:rPr lang="en-US" altLang="zh-CN" sz="3600" b="1">
                    <a:solidFill>
                      <a:schemeClr val="accent1"/>
                    </a:solidFill>
                  </a:rPr>
                  <a:t>auctioneer</a:t>
                </a:r>
                <a:endParaRPr lang="en-US" sz="3600" b="1">
                  <a:solidFill>
                    <a:schemeClr val="accent1"/>
                  </a:solidFill>
                </a:endParaRPr>
              </a:p>
            </p:txBody>
          </p:sp>
          <p:pic>
            <p:nvPicPr>
              <p:cNvPr id="2052" name="Picture 4" descr="Image result for auctioneer texas">
                <a:extLst>
                  <a:ext uri="{FF2B5EF4-FFF2-40B4-BE49-F238E27FC236}">
                    <a16:creationId xmlns:a16="http://schemas.microsoft.com/office/drawing/2014/main" id="{F3FBFEAF-4772-434A-A97C-C801F2A42A2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035873" y="2604409"/>
                <a:ext cx="3015864" cy="278129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3" name="Speech Bubble: Rectangle 12">
              <a:extLst>
                <a:ext uri="{FF2B5EF4-FFF2-40B4-BE49-F238E27FC236}">
                  <a16:creationId xmlns:a16="http://schemas.microsoft.com/office/drawing/2014/main" id="{D67397AB-D57D-4D03-AC32-BB38E86B40A7}"/>
                </a:ext>
              </a:extLst>
            </p:cNvPr>
            <p:cNvSpPr/>
            <p:nvPr/>
          </p:nvSpPr>
          <p:spPr>
            <a:xfrm>
              <a:off x="10417628" y="3196317"/>
              <a:ext cx="1649186" cy="465365"/>
            </a:xfrm>
            <a:prstGeom prst="wedgeRectCallout">
              <a:avLst>
                <a:gd name="adj1" fmla="val -50562"/>
                <a:gd name="adj2" fmla="val 14144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i="1">
                  <a:solidFill>
                    <a:schemeClr val="tx1"/>
                  </a:solidFill>
                </a:rPr>
                <a:t>Trust Me!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75043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itle 1">
            <a:extLst>
              <a:ext uri="{FF2B5EF4-FFF2-40B4-BE49-F238E27FC236}">
                <a16:creationId xmlns:a16="http://schemas.microsoft.com/office/drawing/2014/main" id="{F5AE866F-BF1E-4B67-9235-5CFFED372DC3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Construction of Garbled Gate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AA80D4D4-7DE0-4BC1-BE31-7DFCE134A9AE}"/>
              </a:ext>
            </a:extLst>
          </p:cNvPr>
          <p:cNvSpPr/>
          <p:nvPr/>
        </p:nvSpPr>
        <p:spPr>
          <a:xfrm>
            <a:off x="3863549" y="1690688"/>
            <a:ext cx="446490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>
                <a:ea typeface="+mn-lt"/>
                <a:cs typeface="+mn-lt"/>
              </a:rPr>
              <a:t>How about the other key?</a:t>
            </a:r>
            <a:endParaRPr lang="en-US" sz="2800"/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1EEB3956-43AC-4059-BCC3-F31DFA879156}"/>
              </a:ext>
            </a:extLst>
          </p:cNvPr>
          <p:cNvGrpSpPr/>
          <p:nvPr/>
        </p:nvGrpSpPr>
        <p:grpSpPr>
          <a:xfrm>
            <a:off x="572666" y="3016251"/>
            <a:ext cx="5523334" cy="2762576"/>
            <a:chOff x="572666" y="3016251"/>
            <a:chExt cx="5523334" cy="2762576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49DC5677-5C50-45EC-A292-CBEB47C5FABF}"/>
                </a:ext>
              </a:extLst>
            </p:cNvPr>
            <p:cNvGrpSpPr/>
            <p:nvPr/>
          </p:nvGrpSpPr>
          <p:grpSpPr>
            <a:xfrm>
              <a:off x="572666" y="3016251"/>
              <a:ext cx="5523334" cy="2006543"/>
              <a:chOff x="572666" y="2689628"/>
              <a:chExt cx="5523334" cy="2006543"/>
            </a:xfrm>
          </p:grpSpPr>
          <p:grpSp>
            <p:nvGrpSpPr>
              <p:cNvPr id="2" name="组合 1">
                <a:extLst>
                  <a:ext uri="{FF2B5EF4-FFF2-40B4-BE49-F238E27FC236}">
                    <a16:creationId xmlns:a16="http://schemas.microsoft.com/office/drawing/2014/main" id="{753E8FF2-AF47-46AF-90B0-804826B9EF1A}"/>
                  </a:ext>
                </a:extLst>
              </p:cNvPr>
              <p:cNvGrpSpPr/>
              <p:nvPr/>
            </p:nvGrpSpPr>
            <p:grpSpPr>
              <a:xfrm>
                <a:off x="572666" y="2692665"/>
                <a:ext cx="1570877" cy="1642506"/>
                <a:chOff x="4525123" y="4407599"/>
                <a:chExt cx="1570877" cy="1642506"/>
              </a:xfrm>
            </p:grpSpPr>
            <p:pic>
              <p:nvPicPr>
                <p:cNvPr id="9" name="图形 8" descr="女学生">
                  <a:extLst>
                    <a:ext uri="{FF2B5EF4-FFF2-40B4-BE49-F238E27FC236}">
                      <a16:creationId xmlns:a16="http://schemas.microsoft.com/office/drawing/2014/main" id="{D6786F0D-853B-4E58-A6B6-F36FF2C9521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757350" y="4675640"/>
                  <a:ext cx="1106424" cy="1106424"/>
                </a:xfrm>
                <a:prstGeom prst="rect">
                  <a:avLst/>
                </a:prstGeom>
              </p:spPr>
            </p:pic>
            <p:sp>
              <p:nvSpPr>
                <p:cNvPr id="10" name="矩形 9">
                  <a:extLst>
                    <a:ext uri="{FF2B5EF4-FFF2-40B4-BE49-F238E27FC236}">
                      <a16:creationId xmlns:a16="http://schemas.microsoft.com/office/drawing/2014/main" id="{612D6CCE-7D70-45C4-8237-40DBE8087ECA}"/>
                    </a:ext>
                  </a:extLst>
                </p:cNvPr>
                <p:cNvSpPr/>
                <p:nvPr/>
              </p:nvSpPr>
              <p:spPr>
                <a:xfrm>
                  <a:off x="4525123" y="4407599"/>
                  <a:ext cx="1570876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2400" b="1">
                      <a:solidFill>
                        <a:srgbClr val="FF9999"/>
                      </a:solidFill>
                      <a:ea typeface="+mn-lt"/>
                      <a:cs typeface="+mn-lt"/>
                    </a:rPr>
                    <a:t>Garbler</a:t>
                  </a:r>
                  <a:endParaRPr lang="en-US"/>
                </a:p>
              </p:txBody>
            </p:sp>
            <p:sp>
              <p:nvSpPr>
                <p:cNvPr id="11" name="矩形 10">
                  <a:extLst>
                    <a:ext uri="{FF2B5EF4-FFF2-40B4-BE49-F238E27FC236}">
                      <a16:creationId xmlns:a16="http://schemas.microsoft.com/office/drawing/2014/main" id="{299BF2A5-897D-4E75-ADCB-10309C0D7F7C}"/>
                    </a:ext>
                  </a:extLst>
                </p:cNvPr>
                <p:cNvSpPr/>
                <p:nvPr/>
              </p:nvSpPr>
              <p:spPr>
                <a:xfrm>
                  <a:off x="4525124" y="5588440"/>
                  <a:ext cx="1570876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2400" b="1">
                      <a:solidFill>
                        <a:srgbClr val="FF9999"/>
                      </a:solidFill>
                      <a:ea typeface="+mn-lt"/>
                      <a:cs typeface="+mn-lt"/>
                    </a:rPr>
                    <a:t>Alice</a:t>
                  </a:r>
                  <a:endParaRPr lang="en-US"/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矩形 13">
                    <a:extLst>
                      <a:ext uri="{FF2B5EF4-FFF2-40B4-BE49-F238E27FC236}">
                        <a16:creationId xmlns:a16="http://schemas.microsoft.com/office/drawing/2014/main" id="{E1235E39-1F54-4B72-B672-558BE56261EA}"/>
                      </a:ext>
                    </a:extLst>
                  </p:cNvPr>
                  <p:cNvSpPr/>
                  <p:nvPr/>
                </p:nvSpPr>
                <p:spPr>
                  <a:xfrm>
                    <a:off x="804893" y="4234506"/>
                    <a:ext cx="1097865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sz="2400" b="0"/>
                      <a:t>Input </a:t>
                    </a:r>
                    <a14:m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a14:m>
                    <a:endParaRPr lang="en-US" sz="2400"/>
                  </a:p>
                </p:txBody>
              </p:sp>
            </mc:Choice>
            <mc:Fallback xmlns="">
              <p:sp>
                <p:nvSpPr>
                  <p:cNvPr id="14" name="矩形 13">
                    <a:extLst>
                      <a:ext uri="{FF2B5EF4-FFF2-40B4-BE49-F238E27FC236}">
                        <a16:creationId xmlns:a16="http://schemas.microsoft.com/office/drawing/2014/main" id="{E1235E39-1F54-4B72-B672-558BE56261E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4893" y="4234506"/>
                    <a:ext cx="1097865" cy="461665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8333" t="-10526" b="-2894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30" name="组合 29">
                <a:extLst>
                  <a:ext uri="{FF2B5EF4-FFF2-40B4-BE49-F238E27FC236}">
                    <a16:creationId xmlns:a16="http://schemas.microsoft.com/office/drawing/2014/main" id="{41B947B7-F577-415D-A719-DB43A5B816A8}"/>
                  </a:ext>
                </a:extLst>
              </p:cNvPr>
              <p:cNvGrpSpPr/>
              <p:nvPr/>
            </p:nvGrpSpPr>
            <p:grpSpPr>
              <a:xfrm>
                <a:off x="4054763" y="2689628"/>
                <a:ext cx="2041237" cy="1645543"/>
                <a:chOff x="5823136" y="2529782"/>
                <a:chExt cx="2041237" cy="1645543"/>
              </a:xfrm>
            </p:grpSpPr>
            <p:pic>
              <p:nvPicPr>
                <p:cNvPr id="31" name="图形 30" descr="男学生">
                  <a:extLst>
                    <a:ext uri="{FF2B5EF4-FFF2-40B4-BE49-F238E27FC236}">
                      <a16:creationId xmlns:a16="http://schemas.microsoft.com/office/drawing/2014/main" id="{7970BD67-E4E7-4CB7-88DE-43C1F152AE7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304364" y="2800861"/>
                  <a:ext cx="1106424" cy="1106424"/>
                </a:xfrm>
                <a:prstGeom prst="rect">
                  <a:avLst/>
                </a:prstGeom>
              </p:spPr>
            </p:pic>
            <p:sp>
              <p:nvSpPr>
                <p:cNvPr id="32" name="矩形 31">
                  <a:extLst>
                    <a:ext uri="{FF2B5EF4-FFF2-40B4-BE49-F238E27FC236}">
                      <a16:creationId xmlns:a16="http://schemas.microsoft.com/office/drawing/2014/main" id="{CC2CAC7B-F88A-44C9-B2AD-B618A2C4CAF9}"/>
                    </a:ext>
                  </a:extLst>
                </p:cNvPr>
                <p:cNvSpPr/>
                <p:nvPr/>
              </p:nvSpPr>
              <p:spPr>
                <a:xfrm>
                  <a:off x="5823136" y="2529782"/>
                  <a:ext cx="2041237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2400" b="1">
                      <a:solidFill>
                        <a:schemeClr val="accent5"/>
                      </a:solidFill>
                      <a:ea typeface="+mn-lt"/>
                      <a:cs typeface="+mn-lt"/>
                    </a:rPr>
                    <a:t>Evaluator</a:t>
                  </a:r>
                  <a:endParaRPr lang="en-US">
                    <a:solidFill>
                      <a:schemeClr val="accent5"/>
                    </a:solidFill>
                  </a:endParaRPr>
                </a:p>
              </p:txBody>
            </p:sp>
            <p:sp>
              <p:nvSpPr>
                <p:cNvPr id="33" name="矩形 32">
                  <a:extLst>
                    <a:ext uri="{FF2B5EF4-FFF2-40B4-BE49-F238E27FC236}">
                      <a16:creationId xmlns:a16="http://schemas.microsoft.com/office/drawing/2014/main" id="{3041EB12-2B0D-4CD2-BE7D-483CA342481D}"/>
                    </a:ext>
                  </a:extLst>
                </p:cNvPr>
                <p:cNvSpPr/>
                <p:nvPr/>
              </p:nvSpPr>
              <p:spPr>
                <a:xfrm>
                  <a:off x="6058317" y="3713660"/>
                  <a:ext cx="1570876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2400" b="1">
                      <a:solidFill>
                        <a:schemeClr val="accent5"/>
                      </a:solidFill>
                      <a:ea typeface="+mn-lt"/>
                      <a:cs typeface="+mn-lt"/>
                    </a:rPr>
                    <a:t>B</a:t>
                  </a:r>
                  <a:r>
                    <a:rPr lang="en-US" altLang="zh-CN" sz="2400" b="1">
                      <a:solidFill>
                        <a:schemeClr val="accent5"/>
                      </a:solidFill>
                      <a:ea typeface="+mn-lt"/>
                      <a:cs typeface="+mn-lt"/>
                    </a:rPr>
                    <a:t>ob</a:t>
                  </a:r>
                  <a:endParaRPr lang="en-US">
                    <a:solidFill>
                      <a:schemeClr val="accent5"/>
                    </a:solidFill>
                  </a:endParaRPr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5" name="矩形 34">
                    <a:extLst>
                      <a:ext uri="{FF2B5EF4-FFF2-40B4-BE49-F238E27FC236}">
                        <a16:creationId xmlns:a16="http://schemas.microsoft.com/office/drawing/2014/main" id="{71661D6C-AC6E-42FF-A3EE-FCE989ECBC2A}"/>
                      </a:ext>
                    </a:extLst>
                  </p:cNvPr>
                  <p:cNvSpPr/>
                  <p:nvPr/>
                </p:nvSpPr>
                <p:spPr>
                  <a:xfrm>
                    <a:off x="4526448" y="4229875"/>
                    <a:ext cx="1097865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sz="2400" b="0"/>
                      <a:t>Input </a:t>
                    </a:r>
                    <a14:m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a14:m>
                    <a:endParaRPr lang="en-US" sz="2400"/>
                  </a:p>
                </p:txBody>
              </p:sp>
            </mc:Choice>
            <mc:Fallback xmlns="">
              <p:sp>
                <p:nvSpPr>
                  <p:cNvPr id="35" name="矩形 34">
                    <a:extLst>
                      <a:ext uri="{FF2B5EF4-FFF2-40B4-BE49-F238E27FC236}">
                        <a16:creationId xmlns:a16="http://schemas.microsoft.com/office/drawing/2014/main" id="{71661D6C-AC6E-42FF-A3EE-FCE989ECBC2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526448" y="4229875"/>
                    <a:ext cx="1097865" cy="461665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8889" t="-10526" b="-2894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4" name="组合 3">
                <a:extLst>
                  <a:ext uri="{FF2B5EF4-FFF2-40B4-BE49-F238E27FC236}">
                    <a16:creationId xmlns:a16="http://schemas.microsoft.com/office/drawing/2014/main" id="{4631842A-C089-4567-8460-ED2A97147892}"/>
                  </a:ext>
                </a:extLst>
              </p:cNvPr>
              <p:cNvGrpSpPr/>
              <p:nvPr/>
            </p:nvGrpSpPr>
            <p:grpSpPr>
              <a:xfrm>
                <a:off x="2245933" y="3674132"/>
                <a:ext cx="1955442" cy="785996"/>
                <a:chOff x="2952934" y="4831409"/>
                <a:chExt cx="2366085" cy="785996"/>
              </a:xfrm>
            </p:grpSpPr>
            <p:sp>
              <p:nvSpPr>
                <p:cNvPr id="6" name="箭头: 右 5">
                  <a:extLst>
                    <a:ext uri="{FF2B5EF4-FFF2-40B4-BE49-F238E27FC236}">
                      <a16:creationId xmlns:a16="http://schemas.microsoft.com/office/drawing/2014/main" id="{8EACF40B-06B7-41BE-8E2C-3A615A189590}"/>
                    </a:ext>
                  </a:extLst>
                </p:cNvPr>
                <p:cNvSpPr/>
                <p:nvPr/>
              </p:nvSpPr>
              <p:spPr>
                <a:xfrm>
                  <a:off x="2952934" y="4831409"/>
                  <a:ext cx="2366085" cy="461665"/>
                </a:xfrm>
                <a:prstGeom prst="rightArrow">
                  <a:avLst>
                    <a:gd name="adj1" fmla="val 21883"/>
                    <a:gd name="adj2" fmla="val 61894"/>
                  </a:avLst>
                </a:prstGeom>
                <a:solidFill>
                  <a:schemeClr val="bg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6" name="矩形 35">
                      <a:extLst>
                        <a:ext uri="{FF2B5EF4-FFF2-40B4-BE49-F238E27FC236}">
                          <a16:creationId xmlns:a16="http://schemas.microsoft.com/office/drawing/2014/main" id="{6907975B-8850-4193-B996-4CA2A9F74DF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43780" y="5119127"/>
                      <a:ext cx="584391" cy="498278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  <m: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p>
                            </m:sSubSup>
                          </m:oMath>
                        </m:oMathPara>
                      </a14:m>
                      <a:endParaRPr lang="en-US" sz="2400"/>
                    </a:p>
                  </p:txBody>
                </p:sp>
              </mc:Choice>
              <mc:Fallback xmlns="">
                <p:sp>
                  <p:nvSpPr>
                    <p:cNvPr id="36" name="矩形 35">
                      <a:extLst>
                        <a:ext uri="{FF2B5EF4-FFF2-40B4-BE49-F238E27FC236}">
                          <a16:creationId xmlns:a16="http://schemas.microsoft.com/office/drawing/2014/main" id="{6907975B-8850-4193-B996-4CA2A9F74DFD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843780" y="5119127"/>
                      <a:ext cx="584391" cy="498278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 l="-3797" b="-609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21" name="组合 20">
                <a:extLst>
                  <a:ext uri="{FF2B5EF4-FFF2-40B4-BE49-F238E27FC236}">
                    <a16:creationId xmlns:a16="http://schemas.microsoft.com/office/drawing/2014/main" id="{643FFF91-10EC-4646-947C-EDE7C8A0ACA5}"/>
                  </a:ext>
                </a:extLst>
              </p:cNvPr>
              <p:cNvGrpSpPr/>
              <p:nvPr/>
            </p:nvGrpSpPr>
            <p:grpSpPr>
              <a:xfrm>
                <a:off x="2245933" y="2926621"/>
                <a:ext cx="1955442" cy="743123"/>
                <a:chOff x="3245131" y="4543872"/>
                <a:chExt cx="2366085" cy="743123"/>
              </a:xfrm>
            </p:grpSpPr>
            <p:sp>
              <p:nvSpPr>
                <p:cNvPr id="22" name="箭头: 右 21">
                  <a:extLst>
                    <a:ext uri="{FF2B5EF4-FFF2-40B4-BE49-F238E27FC236}">
                      <a16:creationId xmlns:a16="http://schemas.microsoft.com/office/drawing/2014/main" id="{775E7C7E-3405-422A-9AE5-124BF555F173}"/>
                    </a:ext>
                  </a:extLst>
                </p:cNvPr>
                <p:cNvSpPr/>
                <p:nvPr/>
              </p:nvSpPr>
              <p:spPr>
                <a:xfrm rot="10800000">
                  <a:off x="3245131" y="4825330"/>
                  <a:ext cx="2366085" cy="461665"/>
                </a:xfrm>
                <a:prstGeom prst="rightArrow">
                  <a:avLst>
                    <a:gd name="adj1" fmla="val 21883"/>
                    <a:gd name="adj2" fmla="val 61894"/>
                  </a:avLst>
                </a:prstGeom>
                <a:solidFill>
                  <a:schemeClr val="bg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3" name="矩形 22">
                      <a:extLst>
                        <a:ext uri="{FF2B5EF4-FFF2-40B4-BE49-F238E27FC236}">
                          <a16:creationId xmlns:a16="http://schemas.microsoft.com/office/drawing/2014/main" id="{ADC1CDC6-C19D-4503-92F8-06BD6E270AC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216415" y="4543872"/>
                      <a:ext cx="423514" cy="461665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oMath>
                        </m:oMathPara>
                      </a14:m>
                      <a:endParaRPr lang="en-US" sz="2400"/>
                    </a:p>
                  </p:txBody>
                </p:sp>
              </mc:Choice>
              <mc:Fallback xmlns="">
                <p:sp>
                  <p:nvSpPr>
                    <p:cNvPr id="23" name="矩形 22">
                      <a:extLst>
                        <a:ext uri="{FF2B5EF4-FFF2-40B4-BE49-F238E27FC236}">
                          <a16:creationId xmlns:a16="http://schemas.microsoft.com/office/drawing/2014/main" id="{ADC1CDC6-C19D-4503-92F8-06BD6E270AC0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216415" y="4543872"/>
                      <a:ext cx="423514" cy="461665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 l="-3448" r="-517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CD81FA5D-70FF-466D-AC0C-84D5F6EB3002}"/>
                </a:ext>
              </a:extLst>
            </p:cNvPr>
            <p:cNvSpPr/>
            <p:nvPr/>
          </p:nvSpPr>
          <p:spPr>
            <a:xfrm>
              <a:off x="991202" y="5317162"/>
              <a:ext cx="4464902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400">
                  <a:ea typeface="+mn-lt"/>
                  <a:cs typeface="+mn-lt"/>
                </a:rPr>
                <a:t>naïve method 1</a:t>
              </a:r>
              <a:endParaRPr lang="en-US" sz="2400"/>
            </a:p>
          </p:txBody>
        </p:sp>
      </p:grpSp>
      <p:sp>
        <p:nvSpPr>
          <p:cNvPr id="51" name="Cross 34">
            <a:extLst>
              <a:ext uri="{FF2B5EF4-FFF2-40B4-BE49-F238E27FC236}">
                <a16:creationId xmlns:a16="http://schemas.microsoft.com/office/drawing/2014/main" id="{BDD0FA1A-293E-4DE0-AA01-4556530A327E}"/>
              </a:ext>
            </a:extLst>
          </p:cNvPr>
          <p:cNvSpPr/>
          <p:nvPr/>
        </p:nvSpPr>
        <p:spPr>
          <a:xfrm rot="2700000">
            <a:off x="2800369" y="3211549"/>
            <a:ext cx="942982" cy="942982"/>
          </a:xfrm>
          <a:prstGeom prst="plus">
            <a:avLst>
              <a:gd name="adj" fmla="val 46843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7F05327D-4E61-4E72-B465-2D03E3D65548}"/>
              </a:ext>
            </a:extLst>
          </p:cNvPr>
          <p:cNvGrpSpPr/>
          <p:nvPr/>
        </p:nvGrpSpPr>
        <p:grpSpPr>
          <a:xfrm>
            <a:off x="9353350" y="1588642"/>
            <a:ext cx="3054106" cy="1484054"/>
            <a:chOff x="9353350" y="1588642"/>
            <a:chExt cx="3054106" cy="1484054"/>
          </a:xfrm>
        </p:grpSpPr>
        <p:sp>
          <p:nvSpPr>
            <p:cNvPr id="54" name="箭头: 右 53">
              <a:extLst>
                <a:ext uri="{FF2B5EF4-FFF2-40B4-BE49-F238E27FC236}">
                  <a16:creationId xmlns:a16="http://schemas.microsoft.com/office/drawing/2014/main" id="{1656F4CD-B48A-4D86-8982-68A314786F15}"/>
                </a:ext>
              </a:extLst>
            </p:cNvPr>
            <p:cNvSpPr/>
            <p:nvPr/>
          </p:nvSpPr>
          <p:spPr>
            <a:xfrm rot="16200000">
              <a:off x="10586965" y="2615348"/>
              <a:ext cx="586876" cy="327819"/>
            </a:xfrm>
            <a:prstGeom prst="rightArrow">
              <a:avLst>
                <a:gd name="adj1" fmla="val 21883"/>
                <a:gd name="adj2" fmla="val 67612"/>
              </a:avLst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矩形 54">
                  <a:extLst>
                    <a:ext uri="{FF2B5EF4-FFF2-40B4-BE49-F238E27FC236}">
                      <a16:creationId xmlns:a16="http://schemas.microsoft.com/office/drawing/2014/main" id="{28FE9A76-7DF8-481D-BAAC-A4BF936521D3}"/>
                    </a:ext>
                  </a:extLst>
                </p:cNvPr>
                <p:cNvSpPr/>
                <p:nvPr/>
              </p:nvSpPr>
              <p:spPr>
                <a:xfrm>
                  <a:off x="9353350" y="1588642"/>
                  <a:ext cx="3054106" cy="83099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2400">
                      <a:ea typeface="+mn-lt"/>
                      <a:cs typeface="+mn-lt"/>
                    </a:rPr>
                    <a:t>can decrypt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sSubSup>
                              <m:sSub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b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Sup>
                              <m:sSub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p>
                            </m:sSubSup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sub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p>
                            </m:sSubSup>
                          </m:e>
                        </m:d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sSubSup>
                              <m:sSub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b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Sup>
                              <m:sSub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bSup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sub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bSup>
                          </m:e>
                        </m:d>
                      </m:oMath>
                    </m:oMathPara>
                  </a14:m>
                  <a:endParaRPr lang="en-US" sz="2400"/>
                </a:p>
              </p:txBody>
            </p:sp>
          </mc:Choice>
          <mc:Fallback xmlns="">
            <p:sp>
              <p:nvSpPr>
                <p:cNvPr id="55" name="矩形 54">
                  <a:extLst>
                    <a:ext uri="{FF2B5EF4-FFF2-40B4-BE49-F238E27FC236}">
                      <a16:creationId xmlns:a16="http://schemas.microsoft.com/office/drawing/2014/main" id="{28FE9A76-7DF8-481D-BAAC-A4BF936521D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53350" y="1588642"/>
                  <a:ext cx="3054106" cy="830997"/>
                </a:xfrm>
                <a:prstGeom prst="rect">
                  <a:avLst/>
                </a:prstGeom>
                <a:blipFill>
                  <a:blip r:embed="rId10"/>
                  <a:stretch>
                    <a:fillRect t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7" name="组合 56">
            <a:extLst>
              <a:ext uri="{FF2B5EF4-FFF2-40B4-BE49-F238E27FC236}">
                <a16:creationId xmlns:a16="http://schemas.microsoft.com/office/drawing/2014/main" id="{9186838A-30BE-4CBE-A611-0F85334328F3}"/>
              </a:ext>
            </a:extLst>
          </p:cNvPr>
          <p:cNvGrpSpPr/>
          <p:nvPr/>
        </p:nvGrpSpPr>
        <p:grpSpPr>
          <a:xfrm>
            <a:off x="6096000" y="2485819"/>
            <a:ext cx="5791200" cy="3545526"/>
            <a:chOff x="6096000" y="2485819"/>
            <a:chExt cx="5791200" cy="3545526"/>
          </a:xfrm>
        </p:grpSpPr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3C085A31-64E6-4337-850A-979ACFFF81B1}"/>
                </a:ext>
              </a:extLst>
            </p:cNvPr>
            <p:cNvGrpSpPr/>
            <p:nvPr/>
          </p:nvGrpSpPr>
          <p:grpSpPr>
            <a:xfrm>
              <a:off x="6363866" y="3016251"/>
              <a:ext cx="5523334" cy="2762576"/>
              <a:chOff x="6363866" y="3016251"/>
              <a:chExt cx="5523334" cy="2762576"/>
            </a:xfrm>
          </p:grpSpPr>
          <p:grpSp>
            <p:nvGrpSpPr>
              <p:cNvPr id="8" name="组合 7">
                <a:extLst>
                  <a:ext uri="{FF2B5EF4-FFF2-40B4-BE49-F238E27FC236}">
                    <a16:creationId xmlns:a16="http://schemas.microsoft.com/office/drawing/2014/main" id="{1C83682F-2910-4601-8425-F4C810E5C276}"/>
                  </a:ext>
                </a:extLst>
              </p:cNvPr>
              <p:cNvGrpSpPr/>
              <p:nvPr/>
            </p:nvGrpSpPr>
            <p:grpSpPr>
              <a:xfrm>
                <a:off x="6363866" y="3016251"/>
                <a:ext cx="5523334" cy="2006543"/>
                <a:chOff x="6363866" y="3016251"/>
                <a:chExt cx="5523334" cy="2006543"/>
              </a:xfrm>
            </p:grpSpPr>
            <p:grpSp>
              <p:nvGrpSpPr>
                <p:cNvPr id="28" name="组合 27">
                  <a:extLst>
                    <a:ext uri="{FF2B5EF4-FFF2-40B4-BE49-F238E27FC236}">
                      <a16:creationId xmlns:a16="http://schemas.microsoft.com/office/drawing/2014/main" id="{272BFB6A-372E-4750-8766-67FB4F7C272F}"/>
                    </a:ext>
                  </a:extLst>
                </p:cNvPr>
                <p:cNvGrpSpPr/>
                <p:nvPr/>
              </p:nvGrpSpPr>
              <p:grpSpPr>
                <a:xfrm>
                  <a:off x="6363866" y="3019288"/>
                  <a:ext cx="1570877" cy="1642506"/>
                  <a:chOff x="4525123" y="4407599"/>
                  <a:chExt cx="1570877" cy="1642506"/>
                </a:xfrm>
              </p:grpSpPr>
              <p:pic>
                <p:nvPicPr>
                  <p:cNvPr id="47" name="图形 46" descr="女学生">
                    <a:extLst>
                      <a:ext uri="{FF2B5EF4-FFF2-40B4-BE49-F238E27FC236}">
                        <a16:creationId xmlns:a16="http://schemas.microsoft.com/office/drawing/2014/main" id="{D5538F78-6B32-47B0-9DBA-C4D57BC246A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757350" y="4675640"/>
                    <a:ext cx="1106424" cy="1106424"/>
                  </a:xfrm>
                  <a:prstGeom prst="rect">
                    <a:avLst/>
                  </a:prstGeom>
                </p:spPr>
              </p:pic>
              <p:sp>
                <p:nvSpPr>
                  <p:cNvPr id="48" name="矩形 47">
                    <a:extLst>
                      <a:ext uri="{FF2B5EF4-FFF2-40B4-BE49-F238E27FC236}">
                        <a16:creationId xmlns:a16="http://schemas.microsoft.com/office/drawing/2014/main" id="{391BA00A-BBE9-4ACF-9337-599C97FE00CE}"/>
                      </a:ext>
                    </a:extLst>
                  </p:cNvPr>
                  <p:cNvSpPr/>
                  <p:nvPr/>
                </p:nvSpPr>
                <p:spPr>
                  <a:xfrm>
                    <a:off x="4525123" y="4407599"/>
                    <a:ext cx="1570876" cy="461665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en-US" sz="2400" b="1">
                        <a:solidFill>
                          <a:srgbClr val="FF9999"/>
                        </a:solidFill>
                        <a:ea typeface="+mn-lt"/>
                        <a:cs typeface="+mn-lt"/>
                      </a:rPr>
                      <a:t>Garbler</a:t>
                    </a:r>
                    <a:endParaRPr lang="en-US"/>
                  </a:p>
                </p:txBody>
              </p:sp>
              <p:sp>
                <p:nvSpPr>
                  <p:cNvPr id="49" name="矩形 48">
                    <a:extLst>
                      <a:ext uri="{FF2B5EF4-FFF2-40B4-BE49-F238E27FC236}">
                        <a16:creationId xmlns:a16="http://schemas.microsoft.com/office/drawing/2014/main" id="{F070D8E4-FCD5-4D25-A51D-83241A59BB7F}"/>
                      </a:ext>
                    </a:extLst>
                  </p:cNvPr>
                  <p:cNvSpPr/>
                  <p:nvPr/>
                </p:nvSpPr>
                <p:spPr>
                  <a:xfrm>
                    <a:off x="4525124" y="5588440"/>
                    <a:ext cx="1570876" cy="461665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en-US" sz="2400" b="1">
                        <a:solidFill>
                          <a:srgbClr val="FF9999"/>
                        </a:solidFill>
                        <a:ea typeface="+mn-lt"/>
                        <a:cs typeface="+mn-lt"/>
                      </a:rPr>
                      <a:t>Alice</a:t>
                    </a:r>
                    <a:endParaRPr lang="en-US"/>
                  </a:p>
                </p:txBody>
              </p: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9" name="矩形 28">
                      <a:extLst>
                        <a:ext uri="{FF2B5EF4-FFF2-40B4-BE49-F238E27FC236}">
                          <a16:creationId xmlns:a16="http://schemas.microsoft.com/office/drawing/2014/main" id="{3A0D5D73-21EE-4FD2-B146-0D55900C9E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96093" y="4561129"/>
                      <a:ext cx="1097865" cy="461665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r>
                        <a:rPr lang="en-US" sz="2400" b="0"/>
                        <a:t>Input </a:t>
                      </a:r>
                      <a14:m>
                        <m:oMath xmlns:m="http://schemas.openxmlformats.org/officeDocument/2006/math"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a14:m>
                      <a:endParaRPr lang="en-US" sz="2400"/>
                    </a:p>
                  </p:txBody>
                </p:sp>
              </mc:Choice>
              <mc:Fallback xmlns="">
                <p:sp>
                  <p:nvSpPr>
                    <p:cNvPr id="29" name="矩形 28">
                      <a:extLst>
                        <a:ext uri="{FF2B5EF4-FFF2-40B4-BE49-F238E27FC236}">
                          <a16:creationId xmlns:a16="http://schemas.microsoft.com/office/drawing/2014/main" id="{3A0D5D73-21EE-4FD2-B146-0D55900C9E2B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596093" y="4561129"/>
                      <a:ext cx="1097865" cy="461665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 l="-8333" t="-10526" b="-2894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34" name="组合 33">
                  <a:extLst>
                    <a:ext uri="{FF2B5EF4-FFF2-40B4-BE49-F238E27FC236}">
                      <a16:creationId xmlns:a16="http://schemas.microsoft.com/office/drawing/2014/main" id="{BFB48A34-BC8F-40EA-813D-FDDE19D3A715}"/>
                    </a:ext>
                  </a:extLst>
                </p:cNvPr>
                <p:cNvGrpSpPr/>
                <p:nvPr/>
              </p:nvGrpSpPr>
              <p:grpSpPr>
                <a:xfrm>
                  <a:off x="9845963" y="3016251"/>
                  <a:ext cx="2041237" cy="1645543"/>
                  <a:chOff x="5823136" y="2529782"/>
                  <a:chExt cx="2041237" cy="1645543"/>
                </a:xfrm>
              </p:grpSpPr>
              <p:pic>
                <p:nvPicPr>
                  <p:cNvPr id="44" name="图形 43" descr="男学生">
                    <a:extLst>
                      <a:ext uri="{FF2B5EF4-FFF2-40B4-BE49-F238E27FC236}">
                        <a16:creationId xmlns:a16="http://schemas.microsoft.com/office/drawing/2014/main" id="{BB176CDD-8EC3-4155-864B-FA403DB9C86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6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304364" y="2800861"/>
                    <a:ext cx="1106424" cy="1106424"/>
                  </a:xfrm>
                  <a:prstGeom prst="rect">
                    <a:avLst/>
                  </a:prstGeom>
                </p:spPr>
              </p:pic>
              <p:sp>
                <p:nvSpPr>
                  <p:cNvPr id="45" name="矩形 44">
                    <a:extLst>
                      <a:ext uri="{FF2B5EF4-FFF2-40B4-BE49-F238E27FC236}">
                        <a16:creationId xmlns:a16="http://schemas.microsoft.com/office/drawing/2014/main" id="{3DE7C6C3-E912-4B55-918D-0006D7A04BD5}"/>
                      </a:ext>
                    </a:extLst>
                  </p:cNvPr>
                  <p:cNvSpPr/>
                  <p:nvPr/>
                </p:nvSpPr>
                <p:spPr>
                  <a:xfrm>
                    <a:off x="5823136" y="2529782"/>
                    <a:ext cx="2041237" cy="461665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en-US" sz="2400" b="1">
                        <a:solidFill>
                          <a:schemeClr val="accent5"/>
                        </a:solidFill>
                        <a:ea typeface="+mn-lt"/>
                        <a:cs typeface="+mn-lt"/>
                      </a:rPr>
                      <a:t>Evaluator</a:t>
                    </a:r>
                    <a:endParaRPr lang="en-US">
                      <a:solidFill>
                        <a:schemeClr val="accent5"/>
                      </a:solidFill>
                    </a:endParaRPr>
                  </a:p>
                </p:txBody>
              </p:sp>
              <p:sp>
                <p:nvSpPr>
                  <p:cNvPr id="46" name="矩形 45">
                    <a:extLst>
                      <a:ext uri="{FF2B5EF4-FFF2-40B4-BE49-F238E27FC236}">
                        <a16:creationId xmlns:a16="http://schemas.microsoft.com/office/drawing/2014/main" id="{B7C40AD1-639E-4D84-868D-2C14C1A327B4}"/>
                      </a:ext>
                    </a:extLst>
                  </p:cNvPr>
                  <p:cNvSpPr/>
                  <p:nvPr/>
                </p:nvSpPr>
                <p:spPr>
                  <a:xfrm>
                    <a:off x="6058317" y="3713660"/>
                    <a:ext cx="1570876" cy="461665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en-US" sz="2400" b="1">
                        <a:solidFill>
                          <a:schemeClr val="accent5"/>
                        </a:solidFill>
                        <a:ea typeface="+mn-lt"/>
                        <a:cs typeface="+mn-lt"/>
                      </a:rPr>
                      <a:t>B</a:t>
                    </a:r>
                    <a:r>
                      <a:rPr lang="en-US" altLang="zh-CN" sz="2400" b="1">
                        <a:solidFill>
                          <a:schemeClr val="accent5"/>
                        </a:solidFill>
                        <a:ea typeface="+mn-lt"/>
                        <a:cs typeface="+mn-lt"/>
                      </a:rPr>
                      <a:t>ob</a:t>
                    </a:r>
                    <a:endParaRPr lang="en-US">
                      <a:solidFill>
                        <a:schemeClr val="accent5"/>
                      </a:solidFill>
                    </a:endParaRPr>
                  </a:p>
                </p:txBody>
              </p: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7" name="矩形 36">
                      <a:extLst>
                        <a:ext uri="{FF2B5EF4-FFF2-40B4-BE49-F238E27FC236}">
                          <a16:creationId xmlns:a16="http://schemas.microsoft.com/office/drawing/2014/main" id="{7865AC25-F081-4648-98DA-54A98012E00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317648" y="4556498"/>
                      <a:ext cx="1097865" cy="461665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r>
                        <a:rPr lang="en-US" sz="2400" b="0"/>
                        <a:t>Input </a:t>
                      </a:r>
                      <a14:m>
                        <m:oMath xmlns:m="http://schemas.openxmlformats.org/officeDocument/2006/math"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a14:m>
                      <a:endParaRPr lang="en-US" sz="2400"/>
                    </a:p>
                  </p:txBody>
                </p:sp>
              </mc:Choice>
              <mc:Fallback xmlns="">
                <p:sp>
                  <p:nvSpPr>
                    <p:cNvPr id="37" name="矩形 36">
                      <a:extLst>
                        <a:ext uri="{FF2B5EF4-FFF2-40B4-BE49-F238E27FC236}">
                          <a16:creationId xmlns:a16="http://schemas.microsoft.com/office/drawing/2014/main" id="{7865AC25-F081-4648-98DA-54A98012E002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0317648" y="4556498"/>
                      <a:ext cx="1097865" cy="461665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 l="-8889" t="-10526" b="-2894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38" name="组合 37">
                  <a:extLst>
                    <a:ext uri="{FF2B5EF4-FFF2-40B4-BE49-F238E27FC236}">
                      <a16:creationId xmlns:a16="http://schemas.microsoft.com/office/drawing/2014/main" id="{A16FCD0F-1A03-4D33-A4E1-7217C87F2925}"/>
                    </a:ext>
                  </a:extLst>
                </p:cNvPr>
                <p:cNvGrpSpPr/>
                <p:nvPr/>
              </p:nvGrpSpPr>
              <p:grpSpPr>
                <a:xfrm>
                  <a:off x="8037132" y="3714909"/>
                  <a:ext cx="1955443" cy="779737"/>
                  <a:chOff x="2952934" y="4831409"/>
                  <a:chExt cx="2366085" cy="779737"/>
                </a:xfrm>
              </p:grpSpPr>
              <p:sp>
                <p:nvSpPr>
                  <p:cNvPr id="42" name="箭头: 右 41">
                    <a:extLst>
                      <a:ext uri="{FF2B5EF4-FFF2-40B4-BE49-F238E27FC236}">
                        <a16:creationId xmlns:a16="http://schemas.microsoft.com/office/drawing/2014/main" id="{4CBDB6A1-AB16-461F-B157-18AB79C11ECD}"/>
                      </a:ext>
                    </a:extLst>
                  </p:cNvPr>
                  <p:cNvSpPr/>
                  <p:nvPr/>
                </p:nvSpPr>
                <p:spPr>
                  <a:xfrm>
                    <a:off x="2952934" y="4831409"/>
                    <a:ext cx="2366085" cy="461665"/>
                  </a:xfrm>
                  <a:prstGeom prst="rightArrow">
                    <a:avLst>
                      <a:gd name="adj1" fmla="val 21883"/>
                      <a:gd name="adj2" fmla="val 61894"/>
                    </a:avLst>
                  </a:prstGeom>
                  <a:solidFill>
                    <a:schemeClr val="bg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43" name="矩形 42">
                        <a:extLst>
                          <a:ext uri="{FF2B5EF4-FFF2-40B4-BE49-F238E27FC236}">
                            <a16:creationId xmlns:a16="http://schemas.microsoft.com/office/drawing/2014/main" id="{DA9E0B7C-A8E9-4DD2-84ED-2F3BD00E496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394361" y="5112868"/>
                        <a:ext cx="1245089" cy="498278"/>
                      </a:xfrm>
                      <a:prstGeom prst="rect">
                        <a:avLst/>
                      </a:prstGeom>
                    </p:spPr>
                    <p:txBody>
                      <a:bodyPr wrap="none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p>
                              </m:sSub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Sup>
                                <m:sSub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bSup>
                            </m:oMath>
                          </m:oMathPara>
                        </a14:m>
                        <a:endParaRPr lang="en-US" sz="2400"/>
                      </a:p>
                    </p:txBody>
                  </p:sp>
                </mc:Choice>
                <mc:Fallback xmlns="">
                  <p:sp>
                    <p:nvSpPr>
                      <p:cNvPr id="43" name="矩形 42">
                        <a:extLst>
                          <a:ext uri="{FF2B5EF4-FFF2-40B4-BE49-F238E27FC236}">
                            <a16:creationId xmlns:a16="http://schemas.microsoft.com/office/drawing/2014/main" id="{DA9E0B7C-A8E9-4DD2-84ED-2F3BD00E4967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3394361" y="5112868"/>
                        <a:ext cx="1245089" cy="498278"/>
                      </a:xfrm>
                      <a:prstGeom prst="rect">
                        <a:avLst/>
                      </a:prstGeom>
                      <a:blipFill>
                        <a:blip r:embed="rId11"/>
                        <a:stretch>
                          <a:fillRect b="-6173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</p:grpSp>
          <p:sp>
            <p:nvSpPr>
              <p:cNvPr id="53" name="矩形 52">
                <a:extLst>
                  <a:ext uri="{FF2B5EF4-FFF2-40B4-BE49-F238E27FC236}">
                    <a16:creationId xmlns:a16="http://schemas.microsoft.com/office/drawing/2014/main" id="{2D6ADFB9-4A36-48B1-9682-7D2345A76A45}"/>
                  </a:ext>
                </a:extLst>
              </p:cNvPr>
              <p:cNvSpPr/>
              <p:nvPr/>
            </p:nvSpPr>
            <p:spPr>
              <a:xfrm>
                <a:off x="6782077" y="5317162"/>
                <a:ext cx="4464902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400">
                    <a:ea typeface="+mn-lt"/>
                    <a:cs typeface="+mn-lt"/>
                  </a:rPr>
                  <a:t>naïve method 2</a:t>
                </a:r>
                <a:endParaRPr lang="en-US" sz="2400"/>
              </a:p>
            </p:txBody>
          </p:sp>
        </p:grp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DBAC0B66-6395-4860-9197-5A1E62E8B849}"/>
                </a:ext>
              </a:extLst>
            </p:cNvPr>
            <p:cNvCxnSpPr/>
            <p:nvPr/>
          </p:nvCxnSpPr>
          <p:spPr>
            <a:xfrm>
              <a:off x="6096000" y="2485819"/>
              <a:ext cx="0" cy="3545526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45950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122A4B-E9D1-4752-AC03-96A16C646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Oblivious Transfer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45B09FB-B231-4E32-90B3-6C66531D895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 vert="horz" lIns="91440" tIns="45720" rIns="91440" bIns="45720" rtlCol="0" anchor="t">
                <a:normAutofit/>
              </a:bodyPr>
              <a:lstStyle/>
              <a:p>
                <a:pPr marL="0" indent="0">
                  <a:buNone/>
                </a:pPr>
                <a:r>
                  <a:rPr lang="en-US">
                    <a:ea typeface="+mn-lt"/>
                    <a:cs typeface="+mn-lt"/>
                  </a:rPr>
                  <a:t>Bob receive his key by </a:t>
                </a:r>
                <a:r>
                  <a:rPr lang="en-US" b="1">
                    <a:solidFill>
                      <a:schemeClr val="accent1"/>
                    </a:solidFill>
                    <a:ea typeface="+mn-lt"/>
                    <a:cs typeface="+mn-lt"/>
                  </a:rPr>
                  <a:t>oblivious </a:t>
                </a:r>
                <a:r>
                  <a:rPr lang="en-US" altLang="zh-CN" b="1">
                    <a:solidFill>
                      <a:schemeClr val="accent1"/>
                    </a:solidFill>
                    <a:ea typeface="+mn-lt"/>
                    <a:cs typeface="+mn-lt"/>
                  </a:rPr>
                  <a:t>t</a:t>
                </a:r>
                <a:r>
                  <a:rPr lang="en-US" b="1">
                    <a:solidFill>
                      <a:schemeClr val="accent1"/>
                    </a:solidFill>
                    <a:ea typeface="+mn-lt"/>
                    <a:cs typeface="+mn-lt"/>
                  </a:rPr>
                  <a:t>ransfer </a:t>
                </a:r>
                <a:r>
                  <a:rPr lang="en-US">
                    <a:ea typeface="+mn-lt"/>
                    <a:cs typeface="+mn-lt"/>
                  </a:rPr>
                  <a:t>protocol, which achieves:</a:t>
                </a:r>
                <a:endParaRPr lang="en-US"/>
              </a:p>
              <a:p>
                <a:pPr marL="0" indent="0">
                  <a:buNone/>
                </a:pPr>
                <a:endParaRPr lang="en-US">
                  <a:ea typeface="+mn-lt"/>
                  <a:cs typeface="+mn-lt"/>
                </a:endParaRPr>
              </a:p>
              <a:p>
                <a:pPr marL="457200" indent="-457200"/>
                <a:r>
                  <a:rPr lang="en-US">
                    <a:ea typeface="+mn-lt"/>
                    <a:cs typeface="+mn-lt"/>
                  </a:rPr>
                  <a:t>Alice has two entries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  <m:t>𝑒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>
                    <a:ea typeface="+mn-lt"/>
                    <a:cs typeface="+mn-lt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  <m:t>𝑒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>
                    <a:ea typeface="+mn-lt"/>
                    <a:cs typeface="+mn-lt"/>
                  </a:rPr>
                  <a:t>; Bob has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+mn-lt"/>
                        <a:cs typeface="+mn-lt"/>
                      </a:rPr>
                      <m:t>𝑠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+mn-lt"/>
                        <a:cs typeface="+mn-lt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b="0" i="1" dirty="0" smtClean="0"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  <m:t>0,1</m:t>
                        </m:r>
                      </m:e>
                    </m:d>
                  </m:oMath>
                </a14:m>
                <a:r>
                  <a:rPr lang="en-US">
                    <a:ea typeface="+mn-lt"/>
                    <a:cs typeface="+mn-lt"/>
                  </a:rPr>
                  <a:t>;</a:t>
                </a:r>
              </a:p>
              <a:p>
                <a:pPr marL="457200" indent="-457200"/>
                <a:endParaRPr lang="en-US">
                  <a:ea typeface="+mn-lt"/>
                  <a:cs typeface="+mn-lt"/>
                </a:endParaRPr>
              </a:p>
              <a:p>
                <a:pPr marL="457200" indent="-457200"/>
                <a:r>
                  <a:rPr lang="en-US">
                    <a:ea typeface="+mn-lt"/>
                    <a:cs typeface="+mn-lt"/>
                  </a:rPr>
                  <a:t>Bob obtains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  <m:t>𝑒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>
                    <a:ea typeface="+mn-lt"/>
                    <a:cs typeface="+mn-lt"/>
                  </a:rPr>
                  <a:t>;</a:t>
                </a:r>
              </a:p>
              <a:p>
                <a:pPr marL="457200" indent="-457200"/>
                <a:endParaRPr lang="en-US">
                  <a:ea typeface="+mn-lt"/>
                  <a:cs typeface="+mn-lt"/>
                </a:endParaRPr>
              </a:p>
              <a:p>
                <a:pPr marL="457200" indent="-457200"/>
                <a:r>
                  <a:rPr lang="en-US">
                    <a:ea typeface="+mn-lt"/>
                    <a:cs typeface="+mn-lt"/>
                  </a:rPr>
                  <a:t>Alice learns nothing about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+mn-lt"/>
                        <a:cs typeface="+mn-lt"/>
                      </a:rPr>
                      <m:t>𝑠</m:t>
                    </m:r>
                  </m:oMath>
                </a14:m>
                <a:r>
                  <a:rPr lang="en-US">
                    <a:ea typeface="+mn-lt"/>
                    <a:cs typeface="+mn-lt"/>
                  </a:rPr>
                  <a:t>; Bob learns nothing about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  <m:t>𝑒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  <m:t>1−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>
                    <a:ea typeface="+mn-lt"/>
                    <a:cs typeface="+mn-lt"/>
                  </a:rPr>
                  <a:t>.</a:t>
                </a:r>
                <a:endParaRPr lang="en-US">
                  <a:cs typeface="Calibri"/>
                </a:endParaRPr>
              </a:p>
              <a:p>
                <a:pPr marL="0" indent="0">
                  <a:buNone/>
                </a:pPr>
                <a:endParaRPr lang="en-US">
                  <a:ea typeface="+mn-lt"/>
                  <a:cs typeface="+mn-lt"/>
                </a:endParaRPr>
              </a:p>
              <a:p>
                <a:pPr marL="0" indent="0">
                  <a:buNone/>
                </a:pPr>
                <a:endParaRPr lang="en-US">
                  <a:ea typeface="+mn-lt"/>
                  <a:cs typeface="+mn-lt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45B09FB-B231-4E32-90B3-6C66531D895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6510001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122A4B-E9D1-4752-AC03-96A16C646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Oblivious Transfer</a:t>
            </a:r>
            <a:endParaRPr lang="en-US"/>
          </a:p>
        </p:txBody>
      </p:sp>
      <p:grpSp>
        <p:nvGrpSpPr>
          <p:cNvPr id="7" name="组合 16">
            <a:extLst>
              <a:ext uri="{FF2B5EF4-FFF2-40B4-BE49-F238E27FC236}">
                <a16:creationId xmlns:a16="http://schemas.microsoft.com/office/drawing/2014/main" id="{07B8E619-A56E-400D-9249-AEA16EB320C1}"/>
              </a:ext>
            </a:extLst>
          </p:cNvPr>
          <p:cNvGrpSpPr/>
          <p:nvPr/>
        </p:nvGrpSpPr>
        <p:grpSpPr>
          <a:xfrm>
            <a:off x="3334333" y="2444751"/>
            <a:ext cx="5523334" cy="3131908"/>
            <a:chOff x="6363866" y="3016251"/>
            <a:chExt cx="5523334" cy="3131908"/>
          </a:xfrm>
        </p:grpSpPr>
        <p:grpSp>
          <p:nvGrpSpPr>
            <p:cNvPr id="9" name="组合 7">
              <a:extLst>
                <a:ext uri="{FF2B5EF4-FFF2-40B4-BE49-F238E27FC236}">
                  <a16:creationId xmlns:a16="http://schemas.microsoft.com/office/drawing/2014/main" id="{9E5ECFB0-7DB1-48E1-B0A7-907AE08B5FA7}"/>
                </a:ext>
              </a:extLst>
            </p:cNvPr>
            <p:cNvGrpSpPr/>
            <p:nvPr/>
          </p:nvGrpSpPr>
          <p:grpSpPr>
            <a:xfrm>
              <a:off x="6363866" y="3016251"/>
              <a:ext cx="5523334" cy="2001912"/>
              <a:chOff x="6363866" y="3016251"/>
              <a:chExt cx="5523334" cy="2001912"/>
            </a:xfrm>
          </p:grpSpPr>
          <p:grpSp>
            <p:nvGrpSpPr>
              <p:cNvPr id="11" name="组合 27">
                <a:extLst>
                  <a:ext uri="{FF2B5EF4-FFF2-40B4-BE49-F238E27FC236}">
                    <a16:creationId xmlns:a16="http://schemas.microsoft.com/office/drawing/2014/main" id="{8146D54E-379C-4CF9-8F84-9D52F0DDDD6E}"/>
                  </a:ext>
                </a:extLst>
              </p:cNvPr>
              <p:cNvGrpSpPr/>
              <p:nvPr/>
            </p:nvGrpSpPr>
            <p:grpSpPr>
              <a:xfrm>
                <a:off x="6363866" y="3019288"/>
                <a:ext cx="1570877" cy="1642506"/>
                <a:chOff x="4525123" y="4407599"/>
                <a:chExt cx="1570877" cy="1642506"/>
              </a:xfrm>
            </p:grpSpPr>
            <p:pic>
              <p:nvPicPr>
                <p:cNvPr id="21" name="图形 46" descr="女学生">
                  <a:extLst>
                    <a:ext uri="{FF2B5EF4-FFF2-40B4-BE49-F238E27FC236}">
                      <a16:creationId xmlns:a16="http://schemas.microsoft.com/office/drawing/2014/main" id="{F8A89D7B-4813-4E59-82E4-014A2C539B6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757350" y="4675640"/>
                  <a:ext cx="1106424" cy="1106424"/>
                </a:xfrm>
                <a:prstGeom prst="rect">
                  <a:avLst/>
                </a:prstGeom>
              </p:spPr>
            </p:pic>
            <p:sp>
              <p:nvSpPr>
                <p:cNvPr id="22" name="矩形 47">
                  <a:extLst>
                    <a:ext uri="{FF2B5EF4-FFF2-40B4-BE49-F238E27FC236}">
                      <a16:creationId xmlns:a16="http://schemas.microsoft.com/office/drawing/2014/main" id="{B31E58CA-9553-42C1-940D-DA30D407D35E}"/>
                    </a:ext>
                  </a:extLst>
                </p:cNvPr>
                <p:cNvSpPr/>
                <p:nvPr/>
              </p:nvSpPr>
              <p:spPr>
                <a:xfrm>
                  <a:off x="4525123" y="4407599"/>
                  <a:ext cx="1570876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2400" b="1">
                      <a:solidFill>
                        <a:srgbClr val="FF9999"/>
                      </a:solidFill>
                      <a:ea typeface="+mn-lt"/>
                      <a:cs typeface="+mn-lt"/>
                    </a:rPr>
                    <a:t>Garbler</a:t>
                  </a:r>
                  <a:endParaRPr lang="en-US"/>
                </a:p>
              </p:txBody>
            </p:sp>
            <p:sp>
              <p:nvSpPr>
                <p:cNvPr id="23" name="矩形 48">
                  <a:extLst>
                    <a:ext uri="{FF2B5EF4-FFF2-40B4-BE49-F238E27FC236}">
                      <a16:creationId xmlns:a16="http://schemas.microsoft.com/office/drawing/2014/main" id="{07D816F3-D2CB-408E-846D-552269A323F3}"/>
                    </a:ext>
                  </a:extLst>
                </p:cNvPr>
                <p:cNvSpPr/>
                <p:nvPr/>
              </p:nvSpPr>
              <p:spPr>
                <a:xfrm>
                  <a:off x="4525124" y="5588440"/>
                  <a:ext cx="1570876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2400" b="1">
                      <a:solidFill>
                        <a:srgbClr val="FF9999"/>
                      </a:solidFill>
                      <a:ea typeface="+mn-lt"/>
                      <a:cs typeface="+mn-lt"/>
                    </a:rPr>
                    <a:t>Alice</a:t>
                  </a:r>
                  <a:endParaRPr lang="en-US"/>
                </a:p>
              </p:txBody>
            </p:sp>
          </p:grpSp>
          <p:grpSp>
            <p:nvGrpSpPr>
              <p:cNvPr id="13" name="组合 33">
                <a:extLst>
                  <a:ext uri="{FF2B5EF4-FFF2-40B4-BE49-F238E27FC236}">
                    <a16:creationId xmlns:a16="http://schemas.microsoft.com/office/drawing/2014/main" id="{57013684-C3D3-4BDB-B052-F8AF4FF21D83}"/>
                  </a:ext>
                </a:extLst>
              </p:cNvPr>
              <p:cNvGrpSpPr/>
              <p:nvPr/>
            </p:nvGrpSpPr>
            <p:grpSpPr>
              <a:xfrm>
                <a:off x="9845963" y="3016251"/>
                <a:ext cx="2041237" cy="1645543"/>
                <a:chOff x="5823136" y="2529782"/>
                <a:chExt cx="2041237" cy="1645543"/>
              </a:xfrm>
            </p:grpSpPr>
            <p:pic>
              <p:nvPicPr>
                <p:cNvPr id="18" name="图形 43" descr="男学生">
                  <a:extLst>
                    <a:ext uri="{FF2B5EF4-FFF2-40B4-BE49-F238E27FC236}">
                      <a16:creationId xmlns:a16="http://schemas.microsoft.com/office/drawing/2014/main" id="{3747BEC9-9EB3-473F-ABA0-5B600D2C301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304364" y="2800861"/>
                  <a:ext cx="1106424" cy="1106424"/>
                </a:xfrm>
                <a:prstGeom prst="rect">
                  <a:avLst/>
                </a:prstGeom>
              </p:spPr>
            </p:pic>
            <p:sp>
              <p:nvSpPr>
                <p:cNvPr id="19" name="矩形 44">
                  <a:extLst>
                    <a:ext uri="{FF2B5EF4-FFF2-40B4-BE49-F238E27FC236}">
                      <a16:creationId xmlns:a16="http://schemas.microsoft.com/office/drawing/2014/main" id="{CA56CA6C-2F67-4BEE-B024-CC5623A5273F}"/>
                    </a:ext>
                  </a:extLst>
                </p:cNvPr>
                <p:cNvSpPr/>
                <p:nvPr/>
              </p:nvSpPr>
              <p:spPr>
                <a:xfrm>
                  <a:off x="5823136" y="2529782"/>
                  <a:ext cx="2041237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2400" b="1">
                      <a:solidFill>
                        <a:schemeClr val="accent5"/>
                      </a:solidFill>
                      <a:ea typeface="+mn-lt"/>
                      <a:cs typeface="+mn-lt"/>
                    </a:rPr>
                    <a:t>Evaluator</a:t>
                  </a:r>
                  <a:endParaRPr lang="en-US">
                    <a:solidFill>
                      <a:schemeClr val="accent5"/>
                    </a:solidFill>
                  </a:endParaRPr>
                </a:p>
              </p:txBody>
            </p:sp>
            <p:sp>
              <p:nvSpPr>
                <p:cNvPr id="20" name="矩形 45">
                  <a:extLst>
                    <a:ext uri="{FF2B5EF4-FFF2-40B4-BE49-F238E27FC236}">
                      <a16:creationId xmlns:a16="http://schemas.microsoft.com/office/drawing/2014/main" id="{D036159A-D1FA-4D50-8489-FD0FE754B102}"/>
                    </a:ext>
                  </a:extLst>
                </p:cNvPr>
                <p:cNvSpPr/>
                <p:nvPr/>
              </p:nvSpPr>
              <p:spPr>
                <a:xfrm>
                  <a:off x="6058317" y="3713660"/>
                  <a:ext cx="1570876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2400" b="1">
                      <a:solidFill>
                        <a:schemeClr val="accent5"/>
                      </a:solidFill>
                      <a:ea typeface="+mn-lt"/>
                      <a:cs typeface="+mn-lt"/>
                    </a:rPr>
                    <a:t>B</a:t>
                  </a:r>
                  <a:r>
                    <a:rPr lang="en-US" altLang="zh-CN" sz="2400" b="1">
                      <a:solidFill>
                        <a:schemeClr val="accent5"/>
                      </a:solidFill>
                      <a:ea typeface="+mn-lt"/>
                      <a:cs typeface="+mn-lt"/>
                    </a:rPr>
                    <a:t>ob</a:t>
                  </a:r>
                  <a:endParaRPr lang="en-US">
                    <a:solidFill>
                      <a:schemeClr val="accent5"/>
                    </a:solidFill>
                  </a:endParaRPr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矩形 36">
                    <a:extLst>
                      <a:ext uri="{FF2B5EF4-FFF2-40B4-BE49-F238E27FC236}">
                        <a16:creationId xmlns:a16="http://schemas.microsoft.com/office/drawing/2014/main" id="{C13DE967-4BA2-4574-8716-195D4E0FFCA0}"/>
                      </a:ext>
                    </a:extLst>
                  </p:cNvPr>
                  <p:cNvSpPr/>
                  <p:nvPr/>
                </p:nvSpPr>
                <p:spPr>
                  <a:xfrm>
                    <a:off x="10317648" y="4556498"/>
                    <a:ext cx="1097865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sz="2400" b="0"/>
                      <a:t>Input </a:t>
                    </a:r>
                    <a14:m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a14:m>
                    <a:endParaRPr lang="en-US" sz="2400"/>
                  </a:p>
                </p:txBody>
              </p:sp>
            </mc:Choice>
            <mc:Fallback xmlns="">
              <p:sp>
                <p:nvSpPr>
                  <p:cNvPr id="14" name="矩形 36">
                    <a:extLst>
                      <a:ext uri="{FF2B5EF4-FFF2-40B4-BE49-F238E27FC236}">
                        <a16:creationId xmlns:a16="http://schemas.microsoft.com/office/drawing/2014/main" id="{C13DE967-4BA2-4574-8716-195D4E0FFCA0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317648" y="4556498"/>
                    <a:ext cx="1097865" cy="461665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8889" t="-10667" b="-30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15" name="组合 37">
                <a:extLst>
                  <a:ext uri="{FF2B5EF4-FFF2-40B4-BE49-F238E27FC236}">
                    <a16:creationId xmlns:a16="http://schemas.microsoft.com/office/drawing/2014/main" id="{D953C396-427C-4A2A-BC86-440E0CA5D640}"/>
                  </a:ext>
                </a:extLst>
              </p:cNvPr>
              <p:cNvGrpSpPr/>
              <p:nvPr/>
            </p:nvGrpSpPr>
            <p:grpSpPr>
              <a:xfrm>
                <a:off x="8139523" y="3705041"/>
                <a:ext cx="1955443" cy="838426"/>
                <a:chOff x="3076827" y="4821541"/>
                <a:chExt cx="2366085" cy="838426"/>
              </a:xfrm>
            </p:grpSpPr>
            <p:sp>
              <p:nvSpPr>
                <p:cNvPr id="16" name="箭头: 右 41">
                  <a:extLst>
                    <a:ext uri="{FF2B5EF4-FFF2-40B4-BE49-F238E27FC236}">
                      <a16:creationId xmlns:a16="http://schemas.microsoft.com/office/drawing/2014/main" id="{19CBC6EE-C85B-4FAE-9640-641974CF5F10}"/>
                    </a:ext>
                  </a:extLst>
                </p:cNvPr>
                <p:cNvSpPr/>
                <p:nvPr/>
              </p:nvSpPr>
              <p:spPr>
                <a:xfrm>
                  <a:off x="3076827" y="4821541"/>
                  <a:ext cx="2366085" cy="461665"/>
                </a:xfrm>
                <a:prstGeom prst="rightArrow">
                  <a:avLst>
                    <a:gd name="adj1" fmla="val 21883"/>
                    <a:gd name="adj2" fmla="val 61894"/>
                  </a:avLst>
                </a:prstGeom>
                <a:solidFill>
                  <a:schemeClr val="bg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7" name="矩形 42">
                      <a:extLst>
                        <a:ext uri="{FF2B5EF4-FFF2-40B4-BE49-F238E27FC236}">
                          <a16:creationId xmlns:a16="http://schemas.microsoft.com/office/drawing/2014/main" id="{69A5F43E-7754-4667-BABB-467CABA524C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87865" y="5161689"/>
                      <a:ext cx="707113" cy="498278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  <m: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p>
                            </m:sSubSup>
                          </m:oMath>
                        </m:oMathPara>
                      </a14:m>
                      <a:endParaRPr lang="en-US" sz="2400"/>
                    </a:p>
                  </p:txBody>
                </p:sp>
              </mc:Choice>
              <mc:Fallback xmlns="">
                <p:sp>
                  <p:nvSpPr>
                    <p:cNvPr id="17" name="矩形 42">
                      <a:extLst>
                        <a:ext uri="{FF2B5EF4-FFF2-40B4-BE49-F238E27FC236}">
                          <a16:creationId xmlns:a16="http://schemas.microsoft.com/office/drawing/2014/main" id="{69A5F43E-7754-4667-BABB-467CABA524C8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887865" y="5161689"/>
                      <a:ext cx="707113" cy="498278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 b="-487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sp>
          <p:nvSpPr>
            <p:cNvPr id="10" name="矩形 52">
              <a:extLst>
                <a:ext uri="{FF2B5EF4-FFF2-40B4-BE49-F238E27FC236}">
                  <a16:creationId xmlns:a16="http://schemas.microsoft.com/office/drawing/2014/main" id="{990904DE-6C03-4102-BE70-B52CF4FD6C76}"/>
                </a:ext>
              </a:extLst>
            </p:cNvPr>
            <p:cNvSpPr/>
            <p:nvPr/>
          </p:nvSpPr>
          <p:spPr>
            <a:xfrm>
              <a:off x="6893082" y="5317162"/>
              <a:ext cx="4464902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400">
                  <a:ea typeface="+mn-lt"/>
                  <a:cs typeface="+mn-lt"/>
                </a:rPr>
                <a:t>Based on number theoretic tricks</a:t>
              </a:r>
            </a:p>
            <a:p>
              <a:pPr algn="ctr"/>
              <a:r>
                <a:rPr lang="en-US" altLang="zh-CN" sz="2400">
                  <a:ea typeface="+mn-lt"/>
                  <a:cs typeface="+mn-lt"/>
                </a:rPr>
                <a:t>…like magic</a:t>
              </a:r>
              <a:endParaRPr 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3970484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itle 1">
            <a:extLst>
              <a:ext uri="{FF2B5EF4-FFF2-40B4-BE49-F238E27FC236}">
                <a16:creationId xmlns:a16="http://schemas.microsoft.com/office/drawing/2014/main" id="{F5AE866F-BF1E-4B67-9235-5CFFED372DC3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Evaluation</a:t>
            </a:r>
          </a:p>
        </p:txBody>
      </p:sp>
      <p:pic>
        <p:nvPicPr>
          <p:cNvPr id="7" name="Picture 4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2BCFCAD5-671B-4C81-BDD1-E159D1C7E3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719" r="22934"/>
          <a:stretch/>
        </p:blipFill>
        <p:spPr>
          <a:xfrm>
            <a:off x="2557837" y="1485572"/>
            <a:ext cx="2878349" cy="211207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6" name="表格 12">
                <a:extLst>
                  <a:ext uri="{FF2B5EF4-FFF2-40B4-BE49-F238E27FC236}">
                    <a16:creationId xmlns:a16="http://schemas.microsoft.com/office/drawing/2014/main" id="{1E154DA9-5A66-4218-9EC0-99ADEE9E73E1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242630" y="4507228"/>
              <a:ext cx="1327455" cy="1936370"/>
            </p:xfrm>
            <a:graphic>
              <a:graphicData uri="http://schemas.openxmlformats.org/drawingml/2006/table">
                <a:tbl>
                  <a:tblPr firstRow="1" bandRow="1">
                    <a:tableStyleId>{F2DE63D5-997A-4646-A377-4702673A728D}</a:tableStyleId>
                  </a:tblPr>
                  <a:tblGrid>
                    <a:gridCol w="442485">
                      <a:extLst>
                        <a:ext uri="{9D8B030D-6E8A-4147-A177-3AD203B41FA5}">
                          <a16:colId xmlns:a16="http://schemas.microsoft.com/office/drawing/2014/main" val="1746650112"/>
                        </a:ext>
                      </a:extLst>
                    </a:gridCol>
                    <a:gridCol w="442485">
                      <a:extLst>
                        <a:ext uri="{9D8B030D-6E8A-4147-A177-3AD203B41FA5}">
                          <a16:colId xmlns:a16="http://schemas.microsoft.com/office/drawing/2014/main" val="827970694"/>
                        </a:ext>
                      </a:extLst>
                    </a:gridCol>
                    <a:gridCol w="442485">
                      <a:extLst>
                        <a:ext uri="{9D8B030D-6E8A-4147-A177-3AD203B41FA5}">
                          <a16:colId xmlns:a16="http://schemas.microsoft.com/office/drawing/2014/main" val="2684079649"/>
                        </a:ext>
                      </a:extLst>
                    </a:gridCol>
                  </a:tblGrid>
                  <a:tr h="35813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oMath>
                            </m:oMathPara>
                          </a14:m>
                          <a:endParaRPr lang="en-US" b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oMath>
                            </m:oMathPara>
                          </a14:m>
                          <a:endParaRPr lang="en-US" b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59279607"/>
                      </a:ext>
                    </a:extLst>
                  </a:tr>
                  <a:tr h="35813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10385695"/>
                      </a:ext>
                    </a:extLst>
                  </a:tr>
                  <a:tr h="35813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52761538"/>
                      </a:ext>
                    </a:extLst>
                  </a:tr>
                  <a:tr h="35813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35115702"/>
                      </a:ext>
                    </a:extLst>
                  </a:tr>
                  <a:tr h="35813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9293481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6" name="表格 12">
                <a:extLst>
                  <a:ext uri="{FF2B5EF4-FFF2-40B4-BE49-F238E27FC236}">
                    <a16:creationId xmlns:a16="http://schemas.microsoft.com/office/drawing/2014/main" id="{1E154DA9-5A66-4218-9EC0-99ADEE9E73E1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242630" y="4507228"/>
              <a:ext cx="1327455" cy="1936370"/>
            </p:xfrm>
            <a:graphic>
              <a:graphicData uri="http://schemas.openxmlformats.org/drawingml/2006/table">
                <a:tbl>
                  <a:tblPr firstRow="1" bandRow="1">
                    <a:tableStyleId>{F2DE63D5-997A-4646-A377-4702673A728D}</a:tableStyleId>
                  </a:tblPr>
                  <a:tblGrid>
                    <a:gridCol w="442485">
                      <a:extLst>
                        <a:ext uri="{9D8B030D-6E8A-4147-A177-3AD203B41FA5}">
                          <a16:colId xmlns:a16="http://schemas.microsoft.com/office/drawing/2014/main" val="1746650112"/>
                        </a:ext>
                      </a:extLst>
                    </a:gridCol>
                    <a:gridCol w="442485">
                      <a:extLst>
                        <a:ext uri="{9D8B030D-6E8A-4147-A177-3AD203B41FA5}">
                          <a16:colId xmlns:a16="http://schemas.microsoft.com/office/drawing/2014/main" val="827970694"/>
                        </a:ext>
                      </a:extLst>
                    </a:gridCol>
                    <a:gridCol w="442485">
                      <a:extLst>
                        <a:ext uri="{9D8B030D-6E8A-4147-A177-3AD203B41FA5}">
                          <a16:colId xmlns:a16="http://schemas.microsoft.com/office/drawing/2014/main" val="2684079649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t="-1667" r="-201370" b="-43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000" t="-1667" r="-101370" b="-43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0000" t="-1667" r="-1370" b="-43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59279607"/>
                      </a:ext>
                    </a:extLst>
                  </a:tr>
                  <a:tr h="39293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t="-93846" r="-201370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000" t="-93846" r="-101370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0000" t="-93846" r="-1370" b="-3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10385695"/>
                      </a:ext>
                    </a:extLst>
                  </a:tr>
                  <a:tr h="39236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t="-193846" r="-201370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000" t="-193846" r="-101370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0000" t="-193846" r="-1370" b="-2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52761538"/>
                      </a:ext>
                    </a:extLst>
                  </a:tr>
                  <a:tr h="39293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t="-298438" r="-201370" b="-1031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000" t="-298438" r="-101370" b="-1031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0000" t="-298438" r="-1370" b="-1031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35115702"/>
                      </a:ext>
                    </a:extLst>
                  </a:tr>
                  <a:tr h="39236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t="-392308" r="-201370" b="-15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000" t="-392308" r="-101370" b="-15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0000" t="-392308" r="-1370" b="-153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92934817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2" name="组合 1">
            <a:extLst>
              <a:ext uri="{FF2B5EF4-FFF2-40B4-BE49-F238E27FC236}">
                <a16:creationId xmlns:a16="http://schemas.microsoft.com/office/drawing/2014/main" id="{753E8FF2-AF47-46AF-90B0-804826B9EF1A}"/>
              </a:ext>
            </a:extLst>
          </p:cNvPr>
          <p:cNvGrpSpPr/>
          <p:nvPr/>
        </p:nvGrpSpPr>
        <p:grpSpPr>
          <a:xfrm>
            <a:off x="1136434" y="2350919"/>
            <a:ext cx="1570877" cy="1642506"/>
            <a:chOff x="4525123" y="4407599"/>
            <a:chExt cx="1570877" cy="1642506"/>
          </a:xfrm>
        </p:grpSpPr>
        <p:pic>
          <p:nvPicPr>
            <p:cNvPr id="9" name="图形 8" descr="女学生">
              <a:extLst>
                <a:ext uri="{FF2B5EF4-FFF2-40B4-BE49-F238E27FC236}">
                  <a16:creationId xmlns:a16="http://schemas.microsoft.com/office/drawing/2014/main" id="{D6786F0D-853B-4E58-A6B6-F36FF2C9521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757350" y="4675640"/>
              <a:ext cx="1106424" cy="1106424"/>
            </a:xfrm>
            <a:prstGeom prst="rect">
              <a:avLst/>
            </a:prstGeom>
          </p:spPr>
        </p:pic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612D6CCE-7D70-45C4-8237-40DBE8087ECA}"/>
                </a:ext>
              </a:extLst>
            </p:cNvPr>
            <p:cNvSpPr/>
            <p:nvPr/>
          </p:nvSpPr>
          <p:spPr>
            <a:xfrm>
              <a:off x="4525123" y="4407599"/>
              <a:ext cx="1570876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1">
                  <a:solidFill>
                    <a:srgbClr val="FF9999"/>
                  </a:solidFill>
                  <a:ea typeface="+mn-lt"/>
                  <a:cs typeface="+mn-lt"/>
                </a:rPr>
                <a:t>Garbler</a:t>
              </a:r>
              <a:endParaRPr lang="en-US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299BF2A5-897D-4E75-ADCB-10309C0D7F7C}"/>
                </a:ext>
              </a:extLst>
            </p:cNvPr>
            <p:cNvSpPr/>
            <p:nvPr/>
          </p:nvSpPr>
          <p:spPr>
            <a:xfrm>
              <a:off x="4525124" y="5588440"/>
              <a:ext cx="1570876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1">
                  <a:solidFill>
                    <a:srgbClr val="FF9999"/>
                  </a:solidFill>
                  <a:ea typeface="+mn-lt"/>
                  <a:cs typeface="+mn-lt"/>
                </a:rPr>
                <a:t>Alice</a:t>
              </a:r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3" name="表格 12">
                <a:extLst>
                  <a:ext uri="{FF2B5EF4-FFF2-40B4-BE49-F238E27FC236}">
                    <a16:creationId xmlns:a16="http://schemas.microsoft.com/office/drawing/2014/main" id="{5E9C2431-5232-4EAD-9862-561C29B769D9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8821559" y="2975423"/>
              <a:ext cx="1497290" cy="1964754"/>
            </p:xfrm>
            <a:graphic>
              <a:graphicData uri="http://schemas.openxmlformats.org/drawingml/2006/table">
                <a:tbl>
                  <a:tblPr firstRow="1" bandRow="1">
                    <a:tableStyleId>{F2DE63D5-997A-4646-A377-4702673A728D}</a:tableStyleId>
                  </a:tblPr>
                  <a:tblGrid>
                    <a:gridCol w="1497290">
                      <a:extLst>
                        <a:ext uri="{9D8B030D-6E8A-4147-A177-3AD203B41FA5}">
                          <a16:colId xmlns:a16="http://schemas.microsoft.com/office/drawing/2014/main" val="1746650112"/>
                        </a:ext>
                      </a:extLst>
                    </a:gridCol>
                  </a:tblGrid>
                  <a:tr h="31618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/>
                            <a:t>Garbled Table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59279607"/>
                      </a:ext>
                    </a:extLst>
                  </a:tr>
                  <a:tr h="34659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sSubSup>
                                      <m:sSubSupPr>
                                        <m:ctrlP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  <m:sup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p>
                                    </m:sSubSup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Sup>
                                      <m:sSubSupPr>
                                        <m:ctrlP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  <m:sup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p>
                                    </m:sSubSup>
                                  </m:sub>
                                </m:sSub>
                                <m:d>
                                  <m:d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Sup>
                                      <m:sSubSupPr>
                                        <m:ctrlP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sub>
                                      <m:sup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p>
                                    </m:sSubSup>
                                  </m:e>
                                </m:d>
                              </m:oMath>
                            </m:oMathPara>
                          </a14:m>
                          <a:endParaRPr lang="en-US" sz="160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10385695"/>
                      </a:ext>
                    </a:extLst>
                  </a:tr>
                  <a:tr h="34604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sSubSup>
                                      <m:sSubSupPr>
                                        <m:ctrlP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  <m:sup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p>
                                    </m:sSubSup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Sup>
                                      <m:sSubSupPr>
                                        <m:ctrlP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  <m:sup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p>
                                    </m:sSubSup>
                                  </m:sub>
                                </m:sSub>
                                <m:d>
                                  <m:d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Sup>
                                      <m:sSubSupPr>
                                        <m:ctrlP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sub>
                                      <m:sup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p>
                                    </m:sSubSup>
                                  </m:e>
                                </m:d>
                              </m:oMath>
                            </m:oMathPara>
                          </a14:m>
                          <a:endParaRPr lang="en-US" sz="160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52761538"/>
                      </a:ext>
                    </a:extLst>
                  </a:tr>
                  <a:tr h="34659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sSubSup>
                                      <m:sSubSupPr>
                                        <m:ctrlP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  <m:sup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p>
                                    </m:sSubSup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Sup>
                                      <m:sSubSupPr>
                                        <m:ctrlP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  <m:sup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p>
                                    </m:sSubSup>
                                  </m:sub>
                                </m:sSub>
                                <m:d>
                                  <m:d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Sup>
                                      <m:sSubSupPr>
                                        <m:ctrlP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sub>
                                      <m:sup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p>
                                    </m:sSubSup>
                                  </m:e>
                                </m:d>
                              </m:oMath>
                            </m:oMathPara>
                          </a14:m>
                          <a:endParaRPr lang="en-US" sz="160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35115702"/>
                      </a:ext>
                    </a:extLst>
                  </a:tr>
                  <a:tr h="34302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sSubSup>
                                      <m:sSubSupPr>
                                        <m:ctrlP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  <m:sup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p>
                                    </m:sSubSup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Sup>
                                      <m:sSubSupPr>
                                        <m:ctrlP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  <m:sup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p>
                                    </m:sSubSup>
                                  </m:sub>
                                </m:sSub>
                                <m:d>
                                  <m:d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Sup>
                                      <m:sSubSupPr>
                                        <m:ctrlP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sub>
                                      <m:sup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p>
                                    </m:sSubSup>
                                  </m:e>
                                </m:d>
                              </m:oMath>
                            </m:oMathPara>
                          </a14:m>
                          <a:endParaRPr lang="en-US" sz="160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9293481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3" name="表格 12">
                <a:extLst>
                  <a:ext uri="{FF2B5EF4-FFF2-40B4-BE49-F238E27FC236}">
                    <a16:creationId xmlns:a16="http://schemas.microsoft.com/office/drawing/2014/main" id="{5E9C2431-5232-4EAD-9862-561C29B769D9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8821559" y="2975423"/>
              <a:ext cx="1497290" cy="1964754"/>
            </p:xfrm>
            <a:graphic>
              <a:graphicData uri="http://schemas.openxmlformats.org/drawingml/2006/table">
                <a:tbl>
                  <a:tblPr firstRow="1" bandRow="1">
                    <a:tableStyleId>{F2DE63D5-997A-4646-A377-4702673A728D}</a:tableStyleId>
                  </a:tblPr>
                  <a:tblGrid>
                    <a:gridCol w="1497290">
                      <a:extLst>
                        <a:ext uri="{9D8B030D-6E8A-4147-A177-3AD203B41FA5}">
                          <a16:colId xmlns:a16="http://schemas.microsoft.com/office/drawing/2014/main" val="1746650112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/>
                            <a:t>Garbled Table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59279607"/>
                      </a:ext>
                    </a:extLst>
                  </a:tr>
                  <a:tr h="40093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407" t="-98485" r="-407" b="-3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10385695"/>
                      </a:ext>
                    </a:extLst>
                  </a:tr>
                  <a:tr h="40030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407" t="-198485" r="-407" b="-2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52761538"/>
                      </a:ext>
                    </a:extLst>
                  </a:tr>
                  <a:tr h="40093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407" t="-298485" r="-407" b="-1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35115702"/>
                      </a:ext>
                    </a:extLst>
                  </a:tr>
                  <a:tr h="39681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407" t="-404615" r="-407" b="-153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9293481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5" name="矩形 14">
            <a:extLst>
              <a:ext uri="{FF2B5EF4-FFF2-40B4-BE49-F238E27FC236}">
                <a16:creationId xmlns:a16="http://schemas.microsoft.com/office/drawing/2014/main" id="{B5E61447-3449-484F-82EE-8A5E6C041F44}"/>
              </a:ext>
            </a:extLst>
          </p:cNvPr>
          <p:cNvSpPr/>
          <p:nvPr/>
        </p:nvSpPr>
        <p:spPr>
          <a:xfrm>
            <a:off x="7337753" y="2342992"/>
            <a:ext cx="446490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>
                <a:ea typeface="+mn-lt"/>
                <a:cs typeface="+mn-lt"/>
              </a:rPr>
              <a:t>Common knowledge</a:t>
            </a:r>
            <a:endParaRPr lang="en-US" sz="24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E1235E39-1F54-4B72-B672-558BE56261EA}"/>
                  </a:ext>
                </a:extLst>
              </p:cNvPr>
              <p:cNvSpPr/>
              <p:nvPr/>
            </p:nvSpPr>
            <p:spPr>
              <a:xfrm>
                <a:off x="1368661" y="3892760"/>
                <a:ext cx="109786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b="0"/>
                  <a:t>Input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400"/>
              </a:p>
            </p:txBody>
          </p:sp>
        </mc:Choice>
        <mc:Fallback xmlns="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E1235E39-1F54-4B72-B672-558BE56261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8661" y="3892760"/>
                <a:ext cx="1097865" cy="461665"/>
              </a:xfrm>
              <a:prstGeom prst="rect">
                <a:avLst/>
              </a:prstGeom>
              <a:blipFill>
                <a:blip r:embed="rId7"/>
                <a:stretch>
                  <a:fillRect l="-8889" t="-10667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0" name="组合 29">
            <a:extLst>
              <a:ext uri="{FF2B5EF4-FFF2-40B4-BE49-F238E27FC236}">
                <a16:creationId xmlns:a16="http://schemas.microsoft.com/office/drawing/2014/main" id="{41B947B7-F577-415D-A719-DB43A5B816A8}"/>
              </a:ext>
            </a:extLst>
          </p:cNvPr>
          <p:cNvGrpSpPr/>
          <p:nvPr/>
        </p:nvGrpSpPr>
        <p:grpSpPr>
          <a:xfrm>
            <a:off x="5043402" y="2347882"/>
            <a:ext cx="2041237" cy="1645543"/>
            <a:chOff x="5823136" y="2529782"/>
            <a:chExt cx="2041237" cy="1645543"/>
          </a:xfrm>
        </p:grpSpPr>
        <p:pic>
          <p:nvPicPr>
            <p:cNvPr id="31" name="图形 30" descr="男学生">
              <a:extLst>
                <a:ext uri="{FF2B5EF4-FFF2-40B4-BE49-F238E27FC236}">
                  <a16:creationId xmlns:a16="http://schemas.microsoft.com/office/drawing/2014/main" id="{7970BD67-E4E7-4CB7-88DE-43C1F152AE7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304364" y="2800861"/>
              <a:ext cx="1106424" cy="1106424"/>
            </a:xfrm>
            <a:prstGeom prst="rect">
              <a:avLst/>
            </a:prstGeom>
          </p:spPr>
        </p:pic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CC2CAC7B-F88A-44C9-B2AD-B618A2C4CAF9}"/>
                </a:ext>
              </a:extLst>
            </p:cNvPr>
            <p:cNvSpPr/>
            <p:nvPr/>
          </p:nvSpPr>
          <p:spPr>
            <a:xfrm>
              <a:off x="5823136" y="2529782"/>
              <a:ext cx="2041237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1">
                  <a:solidFill>
                    <a:schemeClr val="accent5"/>
                  </a:solidFill>
                  <a:ea typeface="+mn-lt"/>
                  <a:cs typeface="+mn-lt"/>
                </a:rPr>
                <a:t>Evaluator</a:t>
              </a:r>
              <a:endParaRPr lang="en-US">
                <a:solidFill>
                  <a:schemeClr val="accent5"/>
                </a:solidFill>
              </a:endParaRPr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3041EB12-2B0D-4CD2-BE7D-483CA342481D}"/>
                </a:ext>
              </a:extLst>
            </p:cNvPr>
            <p:cNvSpPr/>
            <p:nvPr/>
          </p:nvSpPr>
          <p:spPr>
            <a:xfrm>
              <a:off x="6058317" y="3713660"/>
              <a:ext cx="1570876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1">
                  <a:solidFill>
                    <a:schemeClr val="accent5"/>
                  </a:solidFill>
                  <a:ea typeface="+mn-lt"/>
                  <a:cs typeface="+mn-lt"/>
                </a:rPr>
                <a:t>B</a:t>
              </a:r>
              <a:r>
                <a:rPr lang="en-US" altLang="zh-CN" sz="2400" b="1">
                  <a:solidFill>
                    <a:schemeClr val="accent5"/>
                  </a:solidFill>
                  <a:ea typeface="+mn-lt"/>
                  <a:cs typeface="+mn-lt"/>
                </a:rPr>
                <a:t>ob</a:t>
              </a:r>
              <a:endParaRPr lang="en-US">
                <a:solidFill>
                  <a:schemeClr val="accent5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71661D6C-AC6E-42FF-A3EE-FCE989ECBC2A}"/>
                  </a:ext>
                </a:extLst>
              </p:cNvPr>
              <p:cNvSpPr/>
              <p:nvPr/>
            </p:nvSpPr>
            <p:spPr>
              <a:xfrm>
                <a:off x="5515087" y="3888129"/>
                <a:ext cx="109786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b="0"/>
                  <a:t>Input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sz="2400"/>
              </a:p>
            </p:txBody>
          </p:sp>
        </mc:Choice>
        <mc:Fallback xmlns=""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71661D6C-AC6E-42FF-A3EE-FCE989ECBC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5087" y="3888129"/>
                <a:ext cx="1097865" cy="461665"/>
              </a:xfrm>
              <a:prstGeom prst="rect">
                <a:avLst/>
              </a:prstGeom>
              <a:blipFill>
                <a:blip r:embed="rId10"/>
                <a:stretch>
                  <a:fillRect l="-8889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85A8D290-2AE3-45EB-A71E-81DD4E407DF6}"/>
                  </a:ext>
                </a:extLst>
              </p:cNvPr>
              <p:cNvSpPr/>
              <p:nvPr/>
            </p:nvSpPr>
            <p:spPr>
              <a:xfrm>
                <a:off x="3863549" y="4725659"/>
                <a:ext cx="4464902" cy="49827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400">
                    <a:ea typeface="+mn-lt"/>
                    <a:cs typeface="+mn-lt"/>
                  </a:rPr>
                  <a:t>Bob has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  <m:t>𝑘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  <m:t>𝑥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  <m:t>1</m:t>
                        </m:r>
                      </m:sup>
                    </m:sSubSup>
                  </m:oMath>
                </a14:m>
                <a:r>
                  <a:rPr lang="en-US" sz="2400"/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</m:oMath>
                </a14:m>
                <a:endParaRPr lang="en-US" sz="2400"/>
              </a:p>
            </p:txBody>
          </p:sp>
        </mc:Choice>
        <mc:Fallback xmlns="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85A8D290-2AE3-45EB-A71E-81DD4E407D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3549" y="4725659"/>
                <a:ext cx="4464902" cy="498278"/>
              </a:xfrm>
              <a:prstGeom prst="rect">
                <a:avLst/>
              </a:prstGeom>
              <a:blipFill>
                <a:blip r:embed="rId11"/>
                <a:stretch>
                  <a:fillRect t="-7317" b="-219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42248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itle 1">
            <a:extLst>
              <a:ext uri="{FF2B5EF4-FFF2-40B4-BE49-F238E27FC236}">
                <a16:creationId xmlns:a16="http://schemas.microsoft.com/office/drawing/2014/main" id="{F5AE866F-BF1E-4B67-9235-5CFFED372DC3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Evaluation</a:t>
            </a:r>
          </a:p>
        </p:txBody>
      </p:sp>
      <p:pic>
        <p:nvPicPr>
          <p:cNvPr id="7" name="Picture 4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2BCFCAD5-671B-4C81-BDD1-E159D1C7E3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719" r="22934"/>
          <a:stretch/>
        </p:blipFill>
        <p:spPr>
          <a:xfrm>
            <a:off x="2557837" y="1485572"/>
            <a:ext cx="2878349" cy="211207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6" name="表格 12">
                <a:extLst>
                  <a:ext uri="{FF2B5EF4-FFF2-40B4-BE49-F238E27FC236}">
                    <a16:creationId xmlns:a16="http://schemas.microsoft.com/office/drawing/2014/main" id="{1E154DA9-5A66-4218-9EC0-99ADEE9E73E1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242630" y="4507228"/>
              <a:ext cx="1327455" cy="1936370"/>
            </p:xfrm>
            <a:graphic>
              <a:graphicData uri="http://schemas.openxmlformats.org/drawingml/2006/table">
                <a:tbl>
                  <a:tblPr firstRow="1" bandRow="1">
                    <a:tableStyleId>{F2DE63D5-997A-4646-A377-4702673A728D}</a:tableStyleId>
                  </a:tblPr>
                  <a:tblGrid>
                    <a:gridCol w="442485">
                      <a:extLst>
                        <a:ext uri="{9D8B030D-6E8A-4147-A177-3AD203B41FA5}">
                          <a16:colId xmlns:a16="http://schemas.microsoft.com/office/drawing/2014/main" val="1746650112"/>
                        </a:ext>
                      </a:extLst>
                    </a:gridCol>
                    <a:gridCol w="442485">
                      <a:extLst>
                        <a:ext uri="{9D8B030D-6E8A-4147-A177-3AD203B41FA5}">
                          <a16:colId xmlns:a16="http://schemas.microsoft.com/office/drawing/2014/main" val="827970694"/>
                        </a:ext>
                      </a:extLst>
                    </a:gridCol>
                    <a:gridCol w="442485">
                      <a:extLst>
                        <a:ext uri="{9D8B030D-6E8A-4147-A177-3AD203B41FA5}">
                          <a16:colId xmlns:a16="http://schemas.microsoft.com/office/drawing/2014/main" val="2684079649"/>
                        </a:ext>
                      </a:extLst>
                    </a:gridCol>
                  </a:tblGrid>
                  <a:tr h="35813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oMath>
                            </m:oMathPara>
                          </a14:m>
                          <a:endParaRPr lang="en-US" b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oMath>
                            </m:oMathPara>
                          </a14:m>
                          <a:endParaRPr lang="en-US" b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59279607"/>
                      </a:ext>
                    </a:extLst>
                  </a:tr>
                  <a:tr h="35813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10385695"/>
                      </a:ext>
                    </a:extLst>
                  </a:tr>
                  <a:tr h="35813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52761538"/>
                      </a:ext>
                    </a:extLst>
                  </a:tr>
                  <a:tr h="35813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35115702"/>
                      </a:ext>
                    </a:extLst>
                  </a:tr>
                  <a:tr h="35813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9293481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6" name="表格 12">
                <a:extLst>
                  <a:ext uri="{FF2B5EF4-FFF2-40B4-BE49-F238E27FC236}">
                    <a16:creationId xmlns:a16="http://schemas.microsoft.com/office/drawing/2014/main" id="{1E154DA9-5A66-4218-9EC0-99ADEE9E73E1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242630" y="4507228"/>
              <a:ext cx="1327455" cy="1936370"/>
            </p:xfrm>
            <a:graphic>
              <a:graphicData uri="http://schemas.openxmlformats.org/drawingml/2006/table">
                <a:tbl>
                  <a:tblPr firstRow="1" bandRow="1">
                    <a:tableStyleId>{F2DE63D5-997A-4646-A377-4702673A728D}</a:tableStyleId>
                  </a:tblPr>
                  <a:tblGrid>
                    <a:gridCol w="442485">
                      <a:extLst>
                        <a:ext uri="{9D8B030D-6E8A-4147-A177-3AD203B41FA5}">
                          <a16:colId xmlns:a16="http://schemas.microsoft.com/office/drawing/2014/main" val="1746650112"/>
                        </a:ext>
                      </a:extLst>
                    </a:gridCol>
                    <a:gridCol w="442485">
                      <a:extLst>
                        <a:ext uri="{9D8B030D-6E8A-4147-A177-3AD203B41FA5}">
                          <a16:colId xmlns:a16="http://schemas.microsoft.com/office/drawing/2014/main" val="827970694"/>
                        </a:ext>
                      </a:extLst>
                    </a:gridCol>
                    <a:gridCol w="442485">
                      <a:extLst>
                        <a:ext uri="{9D8B030D-6E8A-4147-A177-3AD203B41FA5}">
                          <a16:colId xmlns:a16="http://schemas.microsoft.com/office/drawing/2014/main" val="2684079649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t="-1667" r="-201370" b="-43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000" t="-1667" r="-101370" b="-43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0000" t="-1667" r="-1370" b="-43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59279607"/>
                      </a:ext>
                    </a:extLst>
                  </a:tr>
                  <a:tr h="39293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t="-93846" r="-201370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000" t="-93846" r="-101370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0000" t="-93846" r="-1370" b="-3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10385695"/>
                      </a:ext>
                    </a:extLst>
                  </a:tr>
                  <a:tr h="39236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t="-193846" r="-201370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000" t="-193846" r="-101370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0000" t="-193846" r="-1370" b="-2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52761538"/>
                      </a:ext>
                    </a:extLst>
                  </a:tr>
                  <a:tr h="39293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t="-298438" r="-201370" b="-1031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000" t="-298438" r="-101370" b="-1031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0000" t="-298438" r="-1370" b="-1031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35115702"/>
                      </a:ext>
                    </a:extLst>
                  </a:tr>
                  <a:tr h="39236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t="-392308" r="-201370" b="-15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000" t="-392308" r="-101370" b="-15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0000" t="-392308" r="-1370" b="-153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92934817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2" name="组合 1">
            <a:extLst>
              <a:ext uri="{FF2B5EF4-FFF2-40B4-BE49-F238E27FC236}">
                <a16:creationId xmlns:a16="http://schemas.microsoft.com/office/drawing/2014/main" id="{753E8FF2-AF47-46AF-90B0-804826B9EF1A}"/>
              </a:ext>
            </a:extLst>
          </p:cNvPr>
          <p:cNvGrpSpPr/>
          <p:nvPr/>
        </p:nvGrpSpPr>
        <p:grpSpPr>
          <a:xfrm>
            <a:off x="1136434" y="2350919"/>
            <a:ext cx="1570877" cy="1642506"/>
            <a:chOff x="4525123" y="4407599"/>
            <a:chExt cx="1570877" cy="1642506"/>
          </a:xfrm>
        </p:grpSpPr>
        <p:pic>
          <p:nvPicPr>
            <p:cNvPr id="9" name="图形 8" descr="女学生">
              <a:extLst>
                <a:ext uri="{FF2B5EF4-FFF2-40B4-BE49-F238E27FC236}">
                  <a16:creationId xmlns:a16="http://schemas.microsoft.com/office/drawing/2014/main" id="{D6786F0D-853B-4E58-A6B6-F36FF2C9521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757350" y="4675640"/>
              <a:ext cx="1106424" cy="1106424"/>
            </a:xfrm>
            <a:prstGeom prst="rect">
              <a:avLst/>
            </a:prstGeom>
          </p:spPr>
        </p:pic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612D6CCE-7D70-45C4-8237-40DBE8087ECA}"/>
                </a:ext>
              </a:extLst>
            </p:cNvPr>
            <p:cNvSpPr/>
            <p:nvPr/>
          </p:nvSpPr>
          <p:spPr>
            <a:xfrm>
              <a:off x="4525123" y="4407599"/>
              <a:ext cx="1570876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1">
                  <a:solidFill>
                    <a:srgbClr val="FF9999"/>
                  </a:solidFill>
                  <a:ea typeface="+mn-lt"/>
                  <a:cs typeface="+mn-lt"/>
                </a:rPr>
                <a:t>Garbler</a:t>
              </a:r>
              <a:endParaRPr lang="en-US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299BF2A5-897D-4E75-ADCB-10309C0D7F7C}"/>
                </a:ext>
              </a:extLst>
            </p:cNvPr>
            <p:cNvSpPr/>
            <p:nvPr/>
          </p:nvSpPr>
          <p:spPr>
            <a:xfrm>
              <a:off x="4525124" y="5588440"/>
              <a:ext cx="1570876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1">
                  <a:solidFill>
                    <a:srgbClr val="FF9999"/>
                  </a:solidFill>
                  <a:ea typeface="+mn-lt"/>
                  <a:cs typeface="+mn-lt"/>
                </a:rPr>
                <a:t>Alice</a:t>
              </a:r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3" name="表格 12">
                <a:extLst>
                  <a:ext uri="{FF2B5EF4-FFF2-40B4-BE49-F238E27FC236}">
                    <a16:creationId xmlns:a16="http://schemas.microsoft.com/office/drawing/2014/main" id="{5E9C2431-5232-4EAD-9862-561C29B769D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17225501"/>
                  </p:ext>
                </p:extLst>
              </p:nvPr>
            </p:nvGraphicFramePr>
            <p:xfrm>
              <a:off x="8821559" y="2975423"/>
              <a:ext cx="1497290" cy="1964754"/>
            </p:xfrm>
            <a:graphic>
              <a:graphicData uri="http://schemas.openxmlformats.org/drawingml/2006/table">
                <a:tbl>
                  <a:tblPr firstRow="1" bandRow="1">
                    <a:tableStyleId>{F2DE63D5-997A-4646-A377-4702673A728D}</a:tableStyleId>
                  </a:tblPr>
                  <a:tblGrid>
                    <a:gridCol w="1497290">
                      <a:extLst>
                        <a:ext uri="{9D8B030D-6E8A-4147-A177-3AD203B41FA5}">
                          <a16:colId xmlns:a16="http://schemas.microsoft.com/office/drawing/2014/main" val="1746650112"/>
                        </a:ext>
                      </a:extLst>
                    </a:gridCol>
                  </a:tblGrid>
                  <a:tr h="31618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/>
                            <a:t>Garbled Table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59279607"/>
                      </a:ext>
                    </a:extLst>
                  </a:tr>
                  <a:tr h="34659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sSubSup>
                                      <m:sSubSupPr>
                                        <m:ctrlP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  <m:sup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p>
                                    </m:sSubSup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Sup>
                                      <m:sSubSupPr>
                                        <m:ctrlP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  <m:sup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p>
                                    </m:sSubSup>
                                  </m:sub>
                                </m:sSub>
                                <m:d>
                                  <m:d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Sup>
                                      <m:sSubSupPr>
                                        <m:ctrlP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sub>
                                      <m:sup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p>
                                    </m:sSubSup>
                                  </m:e>
                                </m:d>
                              </m:oMath>
                            </m:oMathPara>
                          </a14:m>
                          <a:endParaRPr lang="en-US" sz="1600"/>
                        </a:p>
                      </a:txBody>
                      <a:tcPr>
                        <a:solidFill>
                          <a:srgbClr val="FFD3C9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10385695"/>
                      </a:ext>
                    </a:extLst>
                  </a:tr>
                  <a:tr h="34604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sSubSup>
                                      <m:sSubSupPr>
                                        <m:ctrlP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  <m:sup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p>
                                    </m:sSubSup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Sup>
                                      <m:sSubSupPr>
                                        <m:ctrlP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  <m:sup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p>
                                    </m:sSubSup>
                                  </m:sub>
                                </m:sSub>
                                <m:d>
                                  <m:d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Sup>
                                      <m:sSubSupPr>
                                        <m:ctrlP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sub>
                                      <m:sup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p>
                                    </m:sSubSup>
                                  </m:e>
                                </m:d>
                              </m:oMath>
                            </m:oMathPara>
                          </a14:m>
                          <a:endParaRPr lang="en-US" sz="1600"/>
                        </a:p>
                      </a:txBody>
                      <a:tcPr>
                        <a:solidFill>
                          <a:srgbClr val="FFD3C9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52761538"/>
                      </a:ext>
                    </a:extLst>
                  </a:tr>
                  <a:tr h="34659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sSubSup>
                                      <m:sSubSupPr>
                                        <m:ctrlP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  <m:sup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p>
                                    </m:sSubSup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Sup>
                                      <m:sSubSupPr>
                                        <m:ctrlP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  <m:sup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p>
                                    </m:sSubSup>
                                  </m:sub>
                                </m:sSub>
                                <m:d>
                                  <m:d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Sup>
                                      <m:sSubSupPr>
                                        <m:ctrlP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sub>
                                      <m:sup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p>
                                    </m:sSubSup>
                                  </m:e>
                                </m:d>
                              </m:oMath>
                            </m:oMathPara>
                          </a14:m>
                          <a:endParaRPr lang="en-US" sz="1600"/>
                        </a:p>
                      </a:txBody>
                      <a:tcP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35115702"/>
                      </a:ext>
                    </a:extLst>
                  </a:tr>
                  <a:tr h="34302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sSubSup>
                                      <m:sSubSupPr>
                                        <m:ctrlP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  <m:sup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p>
                                    </m:sSubSup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Sup>
                                      <m:sSubSupPr>
                                        <m:ctrlP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  <m:sup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p>
                                    </m:sSubSup>
                                  </m:sub>
                                </m:sSub>
                                <m:d>
                                  <m:d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Sup>
                                      <m:sSubSupPr>
                                        <m:ctrlP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sub>
                                      <m:sup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p>
                                    </m:sSubSup>
                                  </m:e>
                                </m:d>
                              </m:oMath>
                            </m:oMathPara>
                          </a14:m>
                          <a:endParaRPr lang="en-US" sz="1600"/>
                        </a:p>
                      </a:txBody>
                      <a:tcPr>
                        <a:solidFill>
                          <a:srgbClr val="FFD3C9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9293481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3" name="表格 12">
                <a:extLst>
                  <a:ext uri="{FF2B5EF4-FFF2-40B4-BE49-F238E27FC236}">
                    <a16:creationId xmlns:a16="http://schemas.microsoft.com/office/drawing/2014/main" id="{5E9C2431-5232-4EAD-9862-561C29B769D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17225501"/>
                  </p:ext>
                </p:extLst>
              </p:nvPr>
            </p:nvGraphicFramePr>
            <p:xfrm>
              <a:off x="8821559" y="2975423"/>
              <a:ext cx="1497290" cy="1964754"/>
            </p:xfrm>
            <a:graphic>
              <a:graphicData uri="http://schemas.openxmlformats.org/drawingml/2006/table">
                <a:tbl>
                  <a:tblPr firstRow="1" bandRow="1">
                    <a:tableStyleId>{F2DE63D5-997A-4646-A377-4702673A728D}</a:tableStyleId>
                  </a:tblPr>
                  <a:tblGrid>
                    <a:gridCol w="1497290">
                      <a:extLst>
                        <a:ext uri="{9D8B030D-6E8A-4147-A177-3AD203B41FA5}">
                          <a16:colId xmlns:a16="http://schemas.microsoft.com/office/drawing/2014/main" val="1746650112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/>
                            <a:t>Garbled Table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59279607"/>
                      </a:ext>
                    </a:extLst>
                  </a:tr>
                  <a:tr h="40093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407" t="-98485" r="-407" b="-3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10385695"/>
                      </a:ext>
                    </a:extLst>
                  </a:tr>
                  <a:tr h="40030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407" t="-198485" r="-407" b="-2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52761538"/>
                      </a:ext>
                    </a:extLst>
                  </a:tr>
                  <a:tr h="40093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407" t="-298485" r="-407" b="-1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35115702"/>
                      </a:ext>
                    </a:extLst>
                  </a:tr>
                  <a:tr h="39681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407" t="-404615" r="-407" b="-153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9293481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5" name="矩形 14">
            <a:extLst>
              <a:ext uri="{FF2B5EF4-FFF2-40B4-BE49-F238E27FC236}">
                <a16:creationId xmlns:a16="http://schemas.microsoft.com/office/drawing/2014/main" id="{B5E61447-3449-484F-82EE-8A5E6C041F44}"/>
              </a:ext>
            </a:extLst>
          </p:cNvPr>
          <p:cNvSpPr/>
          <p:nvPr/>
        </p:nvSpPr>
        <p:spPr>
          <a:xfrm>
            <a:off x="7337753" y="2342992"/>
            <a:ext cx="446490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>
                <a:ea typeface="+mn-lt"/>
                <a:cs typeface="+mn-lt"/>
              </a:rPr>
              <a:t>Common knowledge</a:t>
            </a:r>
            <a:endParaRPr lang="en-US" sz="24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E1235E39-1F54-4B72-B672-558BE56261EA}"/>
                  </a:ext>
                </a:extLst>
              </p:cNvPr>
              <p:cNvSpPr/>
              <p:nvPr/>
            </p:nvSpPr>
            <p:spPr>
              <a:xfrm>
                <a:off x="1368661" y="3892760"/>
                <a:ext cx="109786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b="0"/>
                  <a:t>Input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400"/>
              </a:p>
            </p:txBody>
          </p:sp>
        </mc:Choice>
        <mc:Fallback xmlns="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E1235E39-1F54-4B72-B672-558BE56261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8661" y="3892760"/>
                <a:ext cx="1097865" cy="461665"/>
              </a:xfrm>
              <a:prstGeom prst="rect">
                <a:avLst/>
              </a:prstGeom>
              <a:blipFill>
                <a:blip r:embed="rId7"/>
                <a:stretch>
                  <a:fillRect l="-8889" t="-10667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0" name="组合 29">
            <a:extLst>
              <a:ext uri="{FF2B5EF4-FFF2-40B4-BE49-F238E27FC236}">
                <a16:creationId xmlns:a16="http://schemas.microsoft.com/office/drawing/2014/main" id="{41B947B7-F577-415D-A719-DB43A5B816A8}"/>
              </a:ext>
            </a:extLst>
          </p:cNvPr>
          <p:cNvGrpSpPr/>
          <p:nvPr/>
        </p:nvGrpSpPr>
        <p:grpSpPr>
          <a:xfrm>
            <a:off x="5043402" y="2347882"/>
            <a:ext cx="2041237" cy="1645543"/>
            <a:chOff x="5823136" y="2529782"/>
            <a:chExt cx="2041237" cy="1645543"/>
          </a:xfrm>
        </p:grpSpPr>
        <p:pic>
          <p:nvPicPr>
            <p:cNvPr id="31" name="图形 30" descr="男学生">
              <a:extLst>
                <a:ext uri="{FF2B5EF4-FFF2-40B4-BE49-F238E27FC236}">
                  <a16:creationId xmlns:a16="http://schemas.microsoft.com/office/drawing/2014/main" id="{7970BD67-E4E7-4CB7-88DE-43C1F152AE7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304364" y="2800861"/>
              <a:ext cx="1106424" cy="1106424"/>
            </a:xfrm>
            <a:prstGeom prst="rect">
              <a:avLst/>
            </a:prstGeom>
          </p:spPr>
        </p:pic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CC2CAC7B-F88A-44C9-B2AD-B618A2C4CAF9}"/>
                </a:ext>
              </a:extLst>
            </p:cNvPr>
            <p:cNvSpPr/>
            <p:nvPr/>
          </p:nvSpPr>
          <p:spPr>
            <a:xfrm>
              <a:off x="5823136" y="2529782"/>
              <a:ext cx="2041237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1">
                  <a:solidFill>
                    <a:schemeClr val="accent5"/>
                  </a:solidFill>
                  <a:ea typeface="+mn-lt"/>
                  <a:cs typeface="+mn-lt"/>
                </a:rPr>
                <a:t>Evaluator</a:t>
              </a:r>
              <a:endParaRPr lang="en-US">
                <a:solidFill>
                  <a:schemeClr val="accent5"/>
                </a:solidFill>
              </a:endParaRPr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3041EB12-2B0D-4CD2-BE7D-483CA342481D}"/>
                </a:ext>
              </a:extLst>
            </p:cNvPr>
            <p:cNvSpPr/>
            <p:nvPr/>
          </p:nvSpPr>
          <p:spPr>
            <a:xfrm>
              <a:off x="6058317" y="3713660"/>
              <a:ext cx="1570876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1">
                  <a:solidFill>
                    <a:schemeClr val="accent5"/>
                  </a:solidFill>
                  <a:ea typeface="+mn-lt"/>
                  <a:cs typeface="+mn-lt"/>
                </a:rPr>
                <a:t>B</a:t>
              </a:r>
              <a:r>
                <a:rPr lang="en-US" altLang="zh-CN" sz="2400" b="1">
                  <a:solidFill>
                    <a:schemeClr val="accent5"/>
                  </a:solidFill>
                  <a:ea typeface="+mn-lt"/>
                  <a:cs typeface="+mn-lt"/>
                </a:rPr>
                <a:t>ob</a:t>
              </a:r>
              <a:endParaRPr lang="en-US">
                <a:solidFill>
                  <a:schemeClr val="accent5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71661D6C-AC6E-42FF-A3EE-FCE989ECBC2A}"/>
                  </a:ext>
                </a:extLst>
              </p:cNvPr>
              <p:cNvSpPr/>
              <p:nvPr/>
            </p:nvSpPr>
            <p:spPr>
              <a:xfrm>
                <a:off x="5515087" y="3888129"/>
                <a:ext cx="109786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b="0"/>
                  <a:t>Input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sz="2400"/>
              </a:p>
            </p:txBody>
          </p:sp>
        </mc:Choice>
        <mc:Fallback xmlns=""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71661D6C-AC6E-42FF-A3EE-FCE989ECBC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5087" y="3888129"/>
                <a:ext cx="1097865" cy="461665"/>
              </a:xfrm>
              <a:prstGeom prst="rect">
                <a:avLst/>
              </a:prstGeom>
              <a:blipFill>
                <a:blip r:embed="rId10"/>
                <a:stretch>
                  <a:fillRect l="-8889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85A8D290-2AE3-45EB-A71E-81DD4E407DF6}"/>
                  </a:ext>
                </a:extLst>
              </p:cNvPr>
              <p:cNvSpPr/>
              <p:nvPr/>
            </p:nvSpPr>
            <p:spPr>
              <a:xfrm>
                <a:off x="3863549" y="4725659"/>
                <a:ext cx="4464902" cy="49827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400">
                    <a:ea typeface="+mn-lt"/>
                    <a:cs typeface="+mn-lt"/>
                  </a:rPr>
                  <a:t>Bob has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  <m:t>𝑘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  <m:t>𝑥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  <m:t>1</m:t>
                        </m:r>
                      </m:sup>
                    </m:sSubSup>
                  </m:oMath>
                </a14:m>
                <a:r>
                  <a:rPr lang="en-US" sz="2400"/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</m:oMath>
                </a14:m>
                <a:endParaRPr lang="en-US" sz="2400"/>
              </a:p>
            </p:txBody>
          </p:sp>
        </mc:Choice>
        <mc:Fallback xmlns="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85A8D290-2AE3-45EB-A71E-81DD4E407D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3549" y="4725659"/>
                <a:ext cx="4464902" cy="498278"/>
              </a:xfrm>
              <a:prstGeom prst="rect">
                <a:avLst/>
              </a:prstGeom>
              <a:blipFill>
                <a:blip r:embed="rId11"/>
                <a:stretch>
                  <a:fillRect t="-7317" b="-219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箭头: 右 21">
            <a:extLst>
              <a:ext uri="{FF2B5EF4-FFF2-40B4-BE49-F238E27FC236}">
                <a16:creationId xmlns:a16="http://schemas.microsoft.com/office/drawing/2014/main" id="{BB5229B2-6035-4764-A48E-441B9DEC62D6}"/>
              </a:ext>
            </a:extLst>
          </p:cNvPr>
          <p:cNvSpPr/>
          <p:nvPr/>
        </p:nvSpPr>
        <p:spPr>
          <a:xfrm rot="5400000">
            <a:off x="9372387" y="5143318"/>
            <a:ext cx="395627" cy="330877"/>
          </a:xfrm>
          <a:prstGeom prst="rightArrow">
            <a:avLst>
              <a:gd name="adj1" fmla="val 43417"/>
              <a:gd name="adj2" fmla="val 61894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D1E5D8FB-6469-4350-A857-E8F646DA8EE1}"/>
                  </a:ext>
                </a:extLst>
              </p:cNvPr>
              <p:cNvSpPr/>
              <p:nvPr/>
            </p:nvSpPr>
            <p:spPr>
              <a:xfrm>
                <a:off x="9279609" y="5588523"/>
                <a:ext cx="58118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D1E5D8FB-6469-4350-A857-E8F646DA8E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9609" y="5588523"/>
                <a:ext cx="581185" cy="46166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4158653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itle 1">
            <a:extLst>
              <a:ext uri="{FF2B5EF4-FFF2-40B4-BE49-F238E27FC236}">
                <a16:creationId xmlns:a16="http://schemas.microsoft.com/office/drawing/2014/main" id="{F5AE866F-BF1E-4B67-9235-5CFFED372DC3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Evaluation</a:t>
            </a: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385EB9B8-89B8-41E2-B137-4479D1AC2BFD}"/>
              </a:ext>
            </a:extLst>
          </p:cNvPr>
          <p:cNvGrpSpPr/>
          <p:nvPr/>
        </p:nvGrpSpPr>
        <p:grpSpPr>
          <a:xfrm>
            <a:off x="3284055" y="2173103"/>
            <a:ext cx="5573612" cy="3131908"/>
            <a:chOff x="522388" y="3016251"/>
            <a:chExt cx="5573612" cy="3131908"/>
          </a:xfrm>
        </p:grpSpPr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72C86E26-4EA7-4A9C-B5A8-8163BE4ED461}"/>
                </a:ext>
              </a:extLst>
            </p:cNvPr>
            <p:cNvGrpSpPr/>
            <p:nvPr/>
          </p:nvGrpSpPr>
          <p:grpSpPr>
            <a:xfrm>
              <a:off x="572666" y="3016251"/>
              <a:ext cx="5523334" cy="2006543"/>
              <a:chOff x="572666" y="2689628"/>
              <a:chExt cx="5523334" cy="2006543"/>
            </a:xfrm>
          </p:grpSpPr>
          <p:grpSp>
            <p:nvGrpSpPr>
              <p:cNvPr id="26" name="组合 25">
                <a:extLst>
                  <a:ext uri="{FF2B5EF4-FFF2-40B4-BE49-F238E27FC236}">
                    <a16:creationId xmlns:a16="http://schemas.microsoft.com/office/drawing/2014/main" id="{82187B2F-5B63-43E9-936F-0D03BD15ADD5}"/>
                  </a:ext>
                </a:extLst>
              </p:cNvPr>
              <p:cNvGrpSpPr/>
              <p:nvPr/>
            </p:nvGrpSpPr>
            <p:grpSpPr>
              <a:xfrm>
                <a:off x="572666" y="2692665"/>
                <a:ext cx="1570877" cy="1642506"/>
                <a:chOff x="4525123" y="4407599"/>
                <a:chExt cx="1570877" cy="1642506"/>
              </a:xfrm>
            </p:grpSpPr>
            <p:pic>
              <p:nvPicPr>
                <p:cNvPr id="44" name="图形 43" descr="女学生">
                  <a:extLst>
                    <a:ext uri="{FF2B5EF4-FFF2-40B4-BE49-F238E27FC236}">
                      <a16:creationId xmlns:a16="http://schemas.microsoft.com/office/drawing/2014/main" id="{923E5221-0BC9-4780-B8DF-CD635F15B2C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757350" y="4675640"/>
                  <a:ext cx="1106424" cy="1106424"/>
                </a:xfrm>
                <a:prstGeom prst="rect">
                  <a:avLst/>
                </a:prstGeom>
              </p:spPr>
            </p:pic>
            <p:sp>
              <p:nvSpPr>
                <p:cNvPr id="45" name="矩形 44">
                  <a:extLst>
                    <a:ext uri="{FF2B5EF4-FFF2-40B4-BE49-F238E27FC236}">
                      <a16:creationId xmlns:a16="http://schemas.microsoft.com/office/drawing/2014/main" id="{B87274C0-3B35-4086-8A81-368B7E79ACB0}"/>
                    </a:ext>
                  </a:extLst>
                </p:cNvPr>
                <p:cNvSpPr/>
                <p:nvPr/>
              </p:nvSpPr>
              <p:spPr>
                <a:xfrm>
                  <a:off x="4525123" y="4407599"/>
                  <a:ext cx="1570876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2400" b="1">
                      <a:solidFill>
                        <a:srgbClr val="FF9999"/>
                      </a:solidFill>
                      <a:ea typeface="+mn-lt"/>
                      <a:cs typeface="+mn-lt"/>
                    </a:rPr>
                    <a:t>Garbler</a:t>
                  </a:r>
                  <a:endParaRPr lang="en-US"/>
                </a:p>
              </p:txBody>
            </p:sp>
            <p:sp>
              <p:nvSpPr>
                <p:cNvPr id="46" name="矩形 45">
                  <a:extLst>
                    <a:ext uri="{FF2B5EF4-FFF2-40B4-BE49-F238E27FC236}">
                      <a16:creationId xmlns:a16="http://schemas.microsoft.com/office/drawing/2014/main" id="{7298F021-18D1-4D46-AB14-CE26826FF090}"/>
                    </a:ext>
                  </a:extLst>
                </p:cNvPr>
                <p:cNvSpPr/>
                <p:nvPr/>
              </p:nvSpPr>
              <p:spPr>
                <a:xfrm>
                  <a:off x="4525124" y="5588440"/>
                  <a:ext cx="1570876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2400" b="1">
                      <a:solidFill>
                        <a:srgbClr val="FF9999"/>
                      </a:solidFill>
                      <a:ea typeface="+mn-lt"/>
                      <a:cs typeface="+mn-lt"/>
                    </a:rPr>
                    <a:t>Alice</a:t>
                  </a:r>
                  <a:endParaRPr lang="en-US"/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矩形 26">
                    <a:extLst>
                      <a:ext uri="{FF2B5EF4-FFF2-40B4-BE49-F238E27FC236}">
                        <a16:creationId xmlns:a16="http://schemas.microsoft.com/office/drawing/2014/main" id="{88780324-A980-4F8C-A081-5A59AACE4D69}"/>
                      </a:ext>
                    </a:extLst>
                  </p:cNvPr>
                  <p:cNvSpPr/>
                  <p:nvPr/>
                </p:nvSpPr>
                <p:spPr>
                  <a:xfrm>
                    <a:off x="804893" y="4234506"/>
                    <a:ext cx="1097865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sz="2400" b="0"/>
                      <a:t>Input </a:t>
                    </a:r>
                    <a14:m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a14:m>
                    <a:endParaRPr lang="en-US" sz="2400"/>
                  </a:p>
                </p:txBody>
              </p:sp>
            </mc:Choice>
            <mc:Fallback xmlns="">
              <p:sp>
                <p:nvSpPr>
                  <p:cNvPr id="27" name="矩形 26">
                    <a:extLst>
                      <a:ext uri="{FF2B5EF4-FFF2-40B4-BE49-F238E27FC236}">
                        <a16:creationId xmlns:a16="http://schemas.microsoft.com/office/drawing/2014/main" id="{88780324-A980-4F8C-A081-5A59AACE4D6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4893" y="4234506"/>
                    <a:ext cx="1097865" cy="461665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8333" t="-10526" b="-2894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28" name="组合 27">
                <a:extLst>
                  <a:ext uri="{FF2B5EF4-FFF2-40B4-BE49-F238E27FC236}">
                    <a16:creationId xmlns:a16="http://schemas.microsoft.com/office/drawing/2014/main" id="{B06B817E-106C-464F-968E-4207F20C4683}"/>
                  </a:ext>
                </a:extLst>
              </p:cNvPr>
              <p:cNvGrpSpPr/>
              <p:nvPr/>
            </p:nvGrpSpPr>
            <p:grpSpPr>
              <a:xfrm>
                <a:off x="4054763" y="2689628"/>
                <a:ext cx="2041237" cy="1645543"/>
                <a:chOff x="5823136" y="2529782"/>
                <a:chExt cx="2041237" cy="1645543"/>
              </a:xfrm>
            </p:grpSpPr>
            <p:pic>
              <p:nvPicPr>
                <p:cNvPr id="41" name="图形 40" descr="男学生">
                  <a:extLst>
                    <a:ext uri="{FF2B5EF4-FFF2-40B4-BE49-F238E27FC236}">
                      <a16:creationId xmlns:a16="http://schemas.microsoft.com/office/drawing/2014/main" id="{1DE90254-96AB-45A2-8C50-2E744077FB1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304364" y="2800861"/>
                  <a:ext cx="1106424" cy="1106424"/>
                </a:xfrm>
                <a:prstGeom prst="rect">
                  <a:avLst/>
                </a:prstGeom>
              </p:spPr>
            </p:pic>
            <p:sp>
              <p:nvSpPr>
                <p:cNvPr id="42" name="矩形 41">
                  <a:extLst>
                    <a:ext uri="{FF2B5EF4-FFF2-40B4-BE49-F238E27FC236}">
                      <a16:creationId xmlns:a16="http://schemas.microsoft.com/office/drawing/2014/main" id="{488B0B6D-D5F2-42CA-8958-19B92821D3D5}"/>
                    </a:ext>
                  </a:extLst>
                </p:cNvPr>
                <p:cNvSpPr/>
                <p:nvPr/>
              </p:nvSpPr>
              <p:spPr>
                <a:xfrm>
                  <a:off x="5823136" y="2529782"/>
                  <a:ext cx="2041237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2400" b="1">
                      <a:solidFill>
                        <a:schemeClr val="accent5"/>
                      </a:solidFill>
                      <a:ea typeface="+mn-lt"/>
                      <a:cs typeface="+mn-lt"/>
                    </a:rPr>
                    <a:t>Evaluator</a:t>
                  </a:r>
                  <a:endParaRPr lang="en-US">
                    <a:solidFill>
                      <a:schemeClr val="accent5"/>
                    </a:solidFill>
                  </a:endParaRPr>
                </a:p>
              </p:txBody>
            </p:sp>
            <p:sp>
              <p:nvSpPr>
                <p:cNvPr id="43" name="矩形 42">
                  <a:extLst>
                    <a:ext uri="{FF2B5EF4-FFF2-40B4-BE49-F238E27FC236}">
                      <a16:creationId xmlns:a16="http://schemas.microsoft.com/office/drawing/2014/main" id="{777435B2-83F5-499E-8E3E-B28D6719C0ED}"/>
                    </a:ext>
                  </a:extLst>
                </p:cNvPr>
                <p:cNvSpPr/>
                <p:nvPr/>
              </p:nvSpPr>
              <p:spPr>
                <a:xfrm>
                  <a:off x="6058317" y="3713660"/>
                  <a:ext cx="1570876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2400" b="1">
                      <a:solidFill>
                        <a:schemeClr val="accent5"/>
                      </a:solidFill>
                      <a:ea typeface="+mn-lt"/>
                      <a:cs typeface="+mn-lt"/>
                    </a:rPr>
                    <a:t>B</a:t>
                  </a:r>
                  <a:r>
                    <a:rPr lang="en-US" altLang="zh-CN" sz="2400" b="1">
                      <a:solidFill>
                        <a:schemeClr val="accent5"/>
                      </a:solidFill>
                      <a:ea typeface="+mn-lt"/>
                      <a:cs typeface="+mn-lt"/>
                    </a:rPr>
                    <a:t>ob</a:t>
                  </a:r>
                  <a:endParaRPr lang="en-US">
                    <a:solidFill>
                      <a:schemeClr val="accent5"/>
                    </a:solidFill>
                  </a:endParaRPr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矩形 28">
                    <a:extLst>
                      <a:ext uri="{FF2B5EF4-FFF2-40B4-BE49-F238E27FC236}">
                        <a16:creationId xmlns:a16="http://schemas.microsoft.com/office/drawing/2014/main" id="{300B9664-07F7-4994-A9D5-E4F641A4A093}"/>
                      </a:ext>
                    </a:extLst>
                  </p:cNvPr>
                  <p:cNvSpPr/>
                  <p:nvPr/>
                </p:nvSpPr>
                <p:spPr>
                  <a:xfrm>
                    <a:off x="4526448" y="4229875"/>
                    <a:ext cx="1097865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sz="2400" b="0"/>
                      <a:t>Input </a:t>
                    </a:r>
                    <a14:m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a14:m>
                    <a:endParaRPr lang="en-US" sz="2400"/>
                  </a:p>
                </p:txBody>
              </p:sp>
            </mc:Choice>
            <mc:Fallback xmlns="">
              <p:sp>
                <p:nvSpPr>
                  <p:cNvPr id="29" name="矩形 28">
                    <a:extLst>
                      <a:ext uri="{FF2B5EF4-FFF2-40B4-BE49-F238E27FC236}">
                        <a16:creationId xmlns:a16="http://schemas.microsoft.com/office/drawing/2014/main" id="{300B9664-07F7-4994-A9D5-E4F641A4A09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526448" y="4229875"/>
                    <a:ext cx="1097865" cy="461665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8889" t="-10526" b="-2894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34" name="组合 33">
                <a:extLst>
                  <a:ext uri="{FF2B5EF4-FFF2-40B4-BE49-F238E27FC236}">
                    <a16:creationId xmlns:a16="http://schemas.microsoft.com/office/drawing/2014/main" id="{EE4F45CA-46FF-4856-B49A-EABED429AA04}"/>
                  </a:ext>
                </a:extLst>
              </p:cNvPr>
              <p:cNvGrpSpPr/>
              <p:nvPr/>
            </p:nvGrpSpPr>
            <p:grpSpPr>
              <a:xfrm>
                <a:off x="2245933" y="3674132"/>
                <a:ext cx="1955442" cy="786575"/>
                <a:chOff x="2952934" y="4831409"/>
                <a:chExt cx="2366085" cy="786575"/>
              </a:xfrm>
            </p:grpSpPr>
            <p:sp>
              <p:nvSpPr>
                <p:cNvPr id="39" name="箭头: 右 38">
                  <a:extLst>
                    <a:ext uri="{FF2B5EF4-FFF2-40B4-BE49-F238E27FC236}">
                      <a16:creationId xmlns:a16="http://schemas.microsoft.com/office/drawing/2014/main" id="{1640F1BC-803A-4936-A246-0719FE7F5C52}"/>
                    </a:ext>
                  </a:extLst>
                </p:cNvPr>
                <p:cNvSpPr/>
                <p:nvPr/>
              </p:nvSpPr>
              <p:spPr>
                <a:xfrm>
                  <a:off x="2952934" y="4831409"/>
                  <a:ext cx="2366085" cy="461665"/>
                </a:xfrm>
                <a:prstGeom prst="rightArrow">
                  <a:avLst>
                    <a:gd name="adj1" fmla="val 21883"/>
                    <a:gd name="adj2" fmla="val 61894"/>
                  </a:avLst>
                </a:prstGeom>
                <a:solidFill>
                  <a:schemeClr val="bg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0" name="矩形 39">
                      <a:extLst>
                        <a:ext uri="{FF2B5EF4-FFF2-40B4-BE49-F238E27FC236}">
                          <a16:creationId xmlns:a16="http://schemas.microsoft.com/office/drawing/2014/main" id="{8E66E03A-50B1-4353-8D29-393487264D2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13672" y="5156319"/>
                      <a:ext cx="512451" cy="461665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oMath>
                        </m:oMathPara>
                      </a14:m>
                      <a:endParaRPr lang="en-US" sz="2400"/>
                    </a:p>
                  </p:txBody>
                </p:sp>
              </mc:Choice>
              <mc:Fallback xmlns="">
                <p:sp>
                  <p:nvSpPr>
                    <p:cNvPr id="40" name="矩形 39">
                      <a:extLst>
                        <a:ext uri="{FF2B5EF4-FFF2-40B4-BE49-F238E27FC236}">
                          <a16:creationId xmlns:a16="http://schemas.microsoft.com/office/drawing/2014/main" id="{8E66E03A-50B1-4353-8D29-393487264D2C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013672" y="5156319"/>
                      <a:ext cx="512451" cy="461665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36" name="组合 35">
                <a:extLst>
                  <a:ext uri="{FF2B5EF4-FFF2-40B4-BE49-F238E27FC236}">
                    <a16:creationId xmlns:a16="http://schemas.microsoft.com/office/drawing/2014/main" id="{3FDC7D20-7E0E-42E1-B953-5393BEF9466A}"/>
                  </a:ext>
                </a:extLst>
              </p:cNvPr>
              <p:cNvGrpSpPr/>
              <p:nvPr/>
            </p:nvGrpSpPr>
            <p:grpSpPr>
              <a:xfrm>
                <a:off x="2245933" y="2926621"/>
                <a:ext cx="1955442" cy="743123"/>
                <a:chOff x="3245131" y="4543872"/>
                <a:chExt cx="2366085" cy="743123"/>
              </a:xfrm>
            </p:grpSpPr>
            <p:sp>
              <p:nvSpPr>
                <p:cNvPr id="37" name="箭头: 右 36">
                  <a:extLst>
                    <a:ext uri="{FF2B5EF4-FFF2-40B4-BE49-F238E27FC236}">
                      <a16:creationId xmlns:a16="http://schemas.microsoft.com/office/drawing/2014/main" id="{1CB99679-EDAE-410B-A15D-DB748FD015EE}"/>
                    </a:ext>
                  </a:extLst>
                </p:cNvPr>
                <p:cNvSpPr/>
                <p:nvPr/>
              </p:nvSpPr>
              <p:spPr>
                <a:xfrm rot="10800000">
                  <a:off x="3245131" y="4825330"/>
                  <a:ext cx="2366085" cy="461665"/>
                </a:xfrm>
                <a:prstGeom prst="rightArrow">
                  <a:avLst>
                    <a:gd name="adj1" fmla="val 21883"/>
                    <a:gd name="adj2" fmla="val 61894"/>
                  </a:avLst>
                </a:prstGeom>
                <a:solidFill>
                  <a:schemeClr val="bg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8" name="矩形 37">
                      <a:extLst>
                        <a:ext uri="{FF2B5EF4-FFF2-40B4-BE49-F238E27FC236}">
                          <a16:creationId xmlns:a16="http://schemas.microsoft.com/office/drawing/2014/main" id="{2F3052CB-7C13-47F9-884D-DA5C7E517BD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216415" y="4543872"/>
                      <a:ext cx="703234" cy="461665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sub>
                              <m: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p>
                            </m:sSubSup>
                          </m:oMath>
                        </m:oMathPara>
                      </a14:m>
                      <a:endParaRPr lang="en-US" sz="2400"/>
                    </a:p>
                  </p:txBody>
                </p:sp>
              </mc:Choice>
              <mc:Fallback xmlns="">
                <p:sp>
                  <p:nvSpPr>
                    <p:cNvPr id="38" name="矩形 37">
                      <a:extLst>
                        <a:ext uri="{FF2B5EF4-FFF2-40B4-BE49-F238E27FC236}">
                          <a16:creationId xmlns:a16="http://schemas.microsoft.com/office/drawing/2014/main" id="{2F3052CB-7C13-47F9-884D-DA5C7E517BD3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216415" y="4543872"/>
                      <a:ext cx="703234" cy="461665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矩形 24">
                  <a:extLst>
                    <a:ext uri="{FF2B5EF4-FFF2-40B4-BE49-F238E27FC236}">
                      <a16:creationId xmlns:a16="http://schemas.microsoft.com/office/drawing/2014/main" id="{D823154C-72B3-4F5B-A97B-04058978993B}"/>
                    </a:ext>
                  </a:extLst>
                </p:cNvPr>
                <p:cNvSpPr/>
                <p:nvPr/>
              </p:nvSpPr>
              <p:spPr>
                <a:xfrm>
                  <a:off x="522388" y="5317162"/>
                  <a:ext cx="5402531" cy="83099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2400">
                      <a:ea typeface="+mn-lt"/>
                      <a:cs typeface="+mn-lt"/>
                    </a:rPr>
                    <a:t>They then learn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i="0" dirty="0" smtClean="0">
                          <a:latin typeface="Cambria Math" panose="02040503050406030204" pitchFamily="18" charset="0"/>
                          <a:ea typeface="+mn-lt"/>
                          <a:cs typeface="+mn-lt"/>
                        </a:rPr>
                        <m:t>AND</m:t>
                      </m:r>
                      <m:r>
                        <a:rPr lang="en-US" sz="2400" i="1" dirty="0" smtClean="0">
                          <a:latin typeface="Cambria Math" panose="02040503050406030204" pitchFamily="18" charset="0"/>
                          <a:ea typeface="+mn-lt"/>
                          <a:cs typeface="+mn-lt"/>
                        </a:rPr>
                        <m:t>(1,0)=0</m:t>
                      </m:r>
                    </m:oMath>
                  </a14:m>
                  <a:r>
                    <a:rPr lang="en-US" sz="2400"/>
                    <a:t>,</a:t>
                  </a:r>
                </a:p>
                <a:p>
                  <a:pPr algn="ctr"/>
                  <a:r>
                    <a:rPr lang="en-US" sz="2400"/>
                    <a:t>and they DON’T know each other’s input.</a:t>
                  </a:r>
                </a:p>
              </p:txBody>
            </p:sp>
          </mc:Choice>
          <mc:Fallback xmlns="">
            <p:sp>
              <p:nvSpPr>
                <p:cNvPr id="25" name="矩形 24">
                  <a:extLst>
                    <a:ext uri="{FF2B5EF4-FFF2-40B4-BE49-F238E27FC236}">
                      <a16:creationId xmlns:a16="http://schemas.microsoft.com/office/drawing/2014/main" id="{D823154C-72B3-4F5B-A97B-04058978993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2388" y="5317162"/>
                  <a:ext cx="5402531" cy="830997"/>
                </a:xfrm>
                <a:prstGeom prst="rect">
                  <a:avLst/>
                </a:prstGeom>
                <a:blipFill>
                  <a:blip r:embed="rId10"/>
                  <a:stretch>
                    <a:fillRect l="-677" t="-5882" r="-564" b="-1617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089902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 descr="A close up of text on a white background&#10;&#10;Description generated with very high confidence">
            <a:extLst>
              <a:ext uri="{FF2B5EF4-FFF2-40B4-BE49-F238E27FC236}">
                <a16:creationId xmlns:a16="http://schemas.microsoft.com/office/drawing/2014/main" id="{7CA678FA-B380-48C9-86B4-7BD7F2C790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1381" y="1911059"/>
            <a:ext cx="4405746" cy="3255921"/>
          </a:xfrm>
          <a:prstGeom prst="rect">
            <a:avLst/>
          </a:prstGeom>
        </p:spPr>
      </p:pic>
      <p:pic>
        <p:nvPicPr>
          <p:cNvPr id="7" name="Picture 4" descr="A close up of text on a white background&#10;&#10;Description generated with high confidence">
            <a:extLst>
              <a:ext uri="{FF2B5EF4-FFF2-40B4-BE49-F238E27FC236}">
                <a16:creationId xmlns:a16="http://schemas.microsoft.com/office/drawing/2014/main" id="{A266E19B-6580-461C-85A4-D14E7267D25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87" t="442" r="38658" b="39822"/>
          <a:stretch/>
        </p:blipFill>
        <p:spPr>
          <a:xfrm>
            <a:off x="1484746" y="2571750"/>
            <a:ext cx="2832821" cy="1934538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8F3C065E-E17F-4A09-A1DF-F385074A91F1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From Gate to Circuit</a:t>
            </a:r>
          </a:p>
        </p:txBody>
      </p:sp>
      <p:sp>
        <p:nvSpPr>
          <p:cNvPr id="12" name="箭头: 右 11">
            <a:extLst>
              <a:ext uri="{FF2B5EF4-FFF2-40B4-BE49-F238E27FC236}">
                <a16:creationId xmlns:a16="http://schemas.microsoft.com/office/drawing/2014/main" id="{028BA24B-D45E-43D8-9FF2-66E1C1EF3CD1}"/>
              </a:ext>
            </a:extLst>
          </p:cNvPr>
          <p:cNvSpPr/>
          <p:nvPr/>
        </p:nvSpPr>
        <p:spPr>
          <a:xfrm>
            <a:off x="5343236" y="3319756"/>
            <a:ext cx="1505527" cy="788401"/>
          </a:xfrm>
          <a:prstGeom prst="rightArrow">
            <a:avLst>
              <a:gd name="adj1" fmla="val 42971"/>
              <a:gd name="adj2" fmla="val 54686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21E5ECF-8149-4100-8CF5-DA20AFB45B8A}"/>
              </a:ext>
            </a:extLst>
          </p:cNvPr>
          <p:cNvSpPr/>
          <p:nvPr/>
        </p:nvSpPr>
        <p:spPr>
          <a:xfrm>
            <a:off x="2039111" y="5612136"/>
            <a:ext cx="8113776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2800">
                <a:solidFill>
                  <a:srgbClr val="000000"/>
                </a:solidFill>
                <a:ea typeface="+mn-lt"/>
                <a:cs typeface="+mn-lt"/>
              </a:rPr>
              <a:t>Represent target function 𝑓(𝑥, 𝑦) as a </a:t>
            </a:r>
            <a:r>
              <a:rPr lang="en-US" sz="2800" b="1">
                <a:solidFill>
                  <a:srgbClr val="000000"/>
                </a:solidFill>
                <a:ea typeface="+mn-lt"/>
                <a:cs typeface="+mn-lt"/>
              </a:rPr>
              <a:t>Boolean</a:t>
            </a:r>
            <a:r>
              <a:rPr lang="en-US" sz="280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en-US" sz="2800" b="1">
                <a:solidFill>
                  <a:srgbClr val="000000"/>
                </a:solidFill>
                <a:ea typeface="+mn-lt"/>
                <a:cs typeface="+mn-lt"/>
              </a:rPr>
              <a:t>circuit</a:t>
            </a:r>
            <a:endParaRPr lang="en-US" sz="2800">
              <a:solidFill>
                <a:srgbClr val="000000"/>
              </a:solidFill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9440768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4ADAE9-E8A5-41BB-AF75-534BFDD08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>
                <a:ea typeface="+mj-lt"/>
                <a:cs typeface="+mj-lt"/>
              </a:rPr>
              <a:t>Yao's Garbled Circuits: Protocol Summary</a:t>
            </a:r>
            <a:endParaRPr lang="en-US"/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6" name="Slide Zoom 5">
                <a:extLst>
                  <a:ext uri="{FF2B5EF4-FFF2-40B4-BE49-F238E27FC236}">
                    <a16:creationId xmlns:a16="http://schemas.microsoft.com/office/drawing/2014/main" id="{E4BB632B-FAE8-4BCF-A3EE-D2586669707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57544874"/>
                  </p:ext>
                </p:extLst>
              </p:nvPr>
            </p:nvGraphicFramePr>
            <p:xfrm>
              <a:off x="6089983" y="4030830"/>
              <a:ext cx="4770297" cy="2683292"/>
            </p:xfrm>
            <a:graphic>
              <a:graphicData uri="http://schemas.microsoft.com/office/powerpoint/2016/slidezoom">
                <pslz:sldZm>
                  <pslz:sldZmObj sldId="340" cId="2089902127">
                    <pslz:zmPr id="{6219B05B-49F6-4EDD-8DC0-917E5F11A841}" returnToParent="0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770297" cy="2683292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6" name="Slide Zoom 5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E4BB632B-FAE8-4BCF-A3EE-D2586669707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089983" y="4030830"/>
                <a:ext cx="4770297" cy="2683292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8" name="Slide Zoom 7">
                <a:extLst>
                  <a:ext uri="{FF2B5EF4-FFF2-40B4-BE49-F238E27FC236}">
                    <a16:creationId xmlns:a16="http://schemas.microsoft.com/office/drawing/2014/main" id="{1EB190EC-2FBF-4654-9881-EB069E8D8F3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763337826"/>
                  </p:ext>
                </p:extLst>
              </p:nvPr>
            </p:nvGraphicFramePr>
            <p:xfrm>
              <a:off x="1325703" y="4030830"/>
              <a:ext cx="4770297" cy="2683292"/>
            </p:xfrm>
            <a:graphic>
              <a:graphicData uri="http://schemas.microsoft.com/office/powerpoint/2016/slidezoom">
                <pslz:sldZm>
                  <pslz:sldZmObj sldId="341" cId="3970484218">
                    <pslz:zmPr id="{63BA5EE9-ED01-4060-A7AA-3C31A0F913B4}" returnToParent="0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770297" cy="2683292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8" name="Slide Zoom 7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1EB190EC-2FBF-4654-9881-EB069E8D8F3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325703" y="4030830"/>
                <a:ext cx="4770297" cy="2683292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0" name="Slide Zoom 9">
                <a:extLst>
                  <a:ext uri="{FF2B5EF4-FFF2-40B4-BE49-F238E27FC236}">
                    <a16:creationId xmlns:a16="http://schemas.microsoft.com/office/drawing/2014/main" id="{6163ED28-46B5-4384-9651-757C1966664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54997696"/>
                  </p:ext>
                </p:extLst>
              </p:nvPr>
            </p:nvGraphicFramePr>
            <p:xfrm>
              <a:off x="1325703" y="1347538"/>
              <a:ext cx="4770297" cy="2683292"/>
            </p:xfrm>
            <a:graphic>
              <a:graphicData uri="http://schemas.microsoft.com/office/powerpoint/2016/slidezoom">
                <pslz:sldZm>
                  <pslz:sldZmObj sldId="333" cId="3523497467">
                    <pslz:zmPr id="{EF064E8C-DBE3-4AB0-BF72-0C3D70495CD2}" returnToParent="0" transitionDur="1000">
                      <p166:blipFill xmlns:p166="http://schemas.microsoft.com/office/powerpoint/2016/6/main">
                        <a:blip r:embed="rId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770297" cy="2683292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0" name="Slide Zoom 9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6163ED28-46B5-4384-9651-757C1966664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325703" y="1347538"/>
                <a:ext cx="4770297" cy="2683292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3" name="Slide Zoom 12">
                <a:extLst>
                  <a:ext uri="{FF2B5EF4-FFF2-40B4-BE49-F238E27FC236}">
                    <a16:creationId xmlns:a16="http://schemas.microsoft.com/office/drawing/2014/main" id="{CD133FD0-4414-4B1B-B61C-EB8FA0A9C5D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0183992"/>
                  </p:ext>
                </p:extLst>
              </p:nvPr>
            </p:nvGraphicFramePr>
            <p:xfrm>
              <a:off x="6096000" y="1347538"/>
              <a:ext cx="4770297" cy="2683292"/>
            </p:xfrm>
            <a:graphic>
              <a:graphicData uri="http://schemas.microsoft.com/office/powerpoint/2016/slidezoom">
                <pslz:sldZm>
                  <pslz:sldZmObj sldId="334" cId="1838511587">
                    <pslz:zmPr id="{05E3B13A-0B26-44A1-BCBD-0239FD55A412}" returnToParent="0" transitionDur="1000">
                      <p166:blipFill xmlns:p166="http://schemas.microsoft.com/office/powerpoint/2016/6/main">
                        <a:blip r:embed="rId11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770297" cy="2683292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3" name="Slide Zoom 12">
                <a:hlinkClick r:id="rId12" action="ppaction://hlinksldjump"/>
                <a:extLst>
                  <a:ext uri="{FF2B5EF4-FFF2-40B4-BE49-F238E27FC236}">
                    <a16:creationId xmlns:a16="http://schemas.microsoft.com/office/drawing/2014/main" id="{CD133FD0-4414-4B1B-B61C-EB8FA0A9C5D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096000" y="1347538"/>
                <a:ext cx="4770297" cy="2683292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4869510A-D05F-47FF-A2C9-27545E414A25}"/>
              </a:ext>
            </a:extLst>
          </p:cNvPr>
          <p:cNvSpPr txBox="1"/>
          <p:nvPr/>
        </p:nvSpPr>
        <p:spPr>
          <a:xfrm>
            <a:off x="1281363" y="1281363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/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4F4A548-0AA4-4AF7-AE0B-D3CC8D4324CD}"/>
              </a:ext>
            </a:extLst>
          </p:cNvPr>
          <p:cNvSpPr txBox="1"/>
          <p:nvPr/>
        </p:nvSpPr>
        <p:spPr>
          <a:xfrm>
            <a:off x="6096000" y="1281362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/>
              <a:t>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16DCB77-A2DC-48FD-8094-A23F97E3764E}"/>
              </a:ext>
            </a:extLst>
          </p:cNvPr>
          <p:cNvSpPr txBox="1"/>
          <p:nvPr/>
        </p:nvSpPr>
        <p:spPr>
          <a:xfrm>
            <a:off x="1281363" y="3959885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/>
              <a:t>3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303EBE1-E865-4C64-8EB1-A636A9B102F0}"/>
              </a:ext>
            </a:extLst>
          </p:cNvPr>
          <p:cNvSpPr txBox="1"/>
          <p:nvPr/>
        </p:nvSpPr>
        <p:spPr>
          <a:xfrm>
            <a:off x="6096000" y="3959885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79967463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4ADAE9-E8A5-41BB-AF75-534BFDD08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>
                <a:ea typeface="+mj-lt"/>
                <a:cs typeface="+mj-lt"/>
              </a:rPr>
              <a:t>Yao's Garbled Circuits: Protocol Summary</a:t>
            </a:r>
            <a:endParaRPr lang="en-US"/>
          </a:p>
        </p:txBody>
      </p:sp>
      <p:graphicFrame>
        <p:nvGraphicFramePr>
          <p:cNvPr id="11" name="Content Placeholder 2">
            <a:extLst>
              <a:ext uri="{FF2B5EF4-FFF2-40B4-BE49-F238E27FC236}">
                <a16:creationId xmlns:a16="http://schemas.microsoft.com/office/drawing/2014/main" id="{41678A19-ACA0-4800-AC97-6FAD8E865B3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4838188"/>
              </p:ext>
            </p:extLst>
          </p:nvPr>
        </p:nvGraphicFramePr>
        <p:xfrm>
          <a:off x="838200" y="1828800"/>
          <a:ext cx="10515600" cy="4352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9040276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235E58-29E2-4938-BCA4-9A30833690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>
                <a:ea typeface="+mj-lt"/>
                <a:cs typeface="+mj-lt"/>
              </a:rPr>
              <a:t>Yao's Garbled Circuits: </a:t>
            </a:r>
            <a:br>
              <a:rPr lang="en-US">
                <a:ea typeface="+mj-lt"/>
                <a:cs typeface="+mj-lt"/>
              </a:rPr>
            </a:br>
            <a:r>
              <a:rPr lang="en-US">
                <a:ea typeface="+mj-lt"/>
                <a:cs typeface="+mj-lt"/>
              </a:rPr>
              <a:t>Pros for use in NN Evaluation</a:t>
            </a:r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6171175-32CF-45BE-9B61-C395EF02769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72054823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518184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2E977-B0CA-4784-B6A3-56ADB1CBC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Motivation: Private Set Intersection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92A454-977B-4252-9479-4268269CF6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770914" cy="4351338"/>
          </a:xfrm>
        </p:spPr>
        <p:txBody>
          <a:bodyPr/>
          <a:lstStyle/>
          <a:p>
            <a:pPr marL="0" indent="0">
              <a:buNone/>
            </a:pPr>
            <a:r>
              <a:rPr lang="en-US" b="1"/>
              <a:t>Scenario: MI5 and NSA hold lists of terrorists</a:t>
            </a:r>
          </a:p>
          <a:p>
            <a:r>
              <a:rPr lang="en-US"/>
              <a:t>They would like to compute the intersection; </a:t>
            </a:r>
          </a:p>
          <a:p>
            <a:r>
              <a:rPr lang="en-US"/>
              <a:t>Any other information must remain secret.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AE7C59C-E4A0-4B92-B4E0-9DD44F305AEF}"/>
              </a:ext>
            </a:extLst>
          </p:cNvPr>
          <p:cNvGrpSpPr/>
          <p:nvPr/>
        </p:nvGrpSpPr>
        <p:grpSpPr>
          <a:xfrm>
            <a:off x="7185932" y="1800677"/>
            <a:ext cx="4776465" cy="2702568"/>
            <a:chOff x="7185932" y="1800677"/>
            <a:chExt cx="4776465" cy="2702568"/>
          </a:xfrm>
        </p:grpSpPr>
        <p:pic>
          <p:nvPicPr>
            <p:cNvPr id="1026" name="Picture 2" descr="Image result for putin">
              <a:extLst>
                <a:ext uri="{FF2B5EF4-FFF2-40B4-BE49-F238E27FC236}">
                  <a16:creationId xmlns:a16="http://schemas.microsoft.com/office/drawing/2014/main" id="{9389B6E2-1E42-432B-BA83-4F9634ED8BD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23" b="99545" l="26437" r="72031">
                          <a14:foregroundMark x1="33142" y1="16250" x2="42401" y2="4432"/>
                          <a14:foregroundMark x1="42401" y1="4432" x2="53959" y2="5114"/>
                          <a14:foregroundMark x1="53959" y1="5114" x2="32950" y2="15795"/>
                          <a14:foregroundMark x1="45211" y1="8295" x2="45211" y2="9091"/>
                          <a14:foregroundMark x1="64687" y1="89205" x2="53065" y2="99886"/>
                          <a14:foregroundMark x1="53065" y1="99886" x2="28608" y2="99659"/>
                          <a14:foregroundMark x1="28608" y1="99659" x2="33525" y2="81364"/>
                          <a14:foregroundMark x1="32613" y1="67529" x2="29630" y2="22273"/>
                          <a14:foregroundMark x1="33525" y1="81364" x2="33350" y2="78706"/>
                          <a14:foregroundMark x1="30140" y1="21818" x2="37612" y2="6023"/>
                          <a14:foregroundMark x1="37612" y1="6023" x2="49170" y2="1023"/>
                          <a14:foregroundMark x1="49170" y1="1023" x2="53895" y2="1591"/>
                          <a14:backgroundMark x1="32120" y1="67727" x2="33525" y2="78636"/>
                          <a14:backgroundMark x1="33525" y1="78636" x2="33525" y2="7863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760" r="22257"/>
            <a:stretch/>
          </p:blipFill>
          <p:spPr bwMode="auto">
            <a:xfrm>
              <a:off x="8528507" y="2555645"/>
              <a:ext cx="1973935" cy="1947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Content Placeholder 2">
              <a:extLst>
                <a:ext uri="{FF2B5EF4-FFF2-40B4-BE49-F238E27FC236}">
                  <a16:creationId xmlns:a16="http://schemas.microsoft.com/office/drawing/2014/main" id="{3AFCC0B6-9F66-487A-B208-592880958B9B}"/>
                </a:ext>
              </a:extLst>
            </p:cNvPr>
            <p:cNvSpPr txBox="1">
              <a:spLocks/>
            </p:cNvSpPr>
            <p:nvPr/>
          </p:nvSpPr>
          <p:spPr>
            <a:xfrm>
              <a:off x="7185932" y="1800677"/>
              <a:ext cx="4659086" cy="64497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en-US" sz="3600" b="1">
                  <a:solidFill>
                    <a:schemeClr val="accent1"/>
                  </a:solidFill>
                </a:rPr>
                <a:t>A trusted </a:t>
              </a:r>
              <a:r>
                <a:rPr lang="en-US" altLang="zh-CN" sz="3600" b="1">
                  <a:solidFill>
                    <a:schemeClr val="accent1"/>
                  </a:solidFill>
                </a:rPr>
                <a:t>party</a:t>
              </a:r>
              <a:endParaRPr lang="en-US" sz="3600" b="1">
                <a:solidFill>
                  <a:schemeClr val="accent1"/>
                </a:solidFill>
              </a:endParaRPr>
            </a:p>
          </p:txBody>
        </p:sp>
        <p:sp>
          <p:nvSpPr>
            <p:cNvPr id="8" name="Speech Bubble: Rectangle 7">
              <a:extLst>
                <a:ext uri="{FF2B5EF4-FFF2-40B4-BE49-F238E27FC236}">
                  <a16:creationId xmlns:a16="http://schemas.microsoft.com/office/drawing/2014/main" id="{40FFB579-8DF4-4901-A067-2B29BA297609}"/>
                </a:ext>
              </a:extLst>
            </p:cNvPr>
            <p:cNvSpPr/>
            <p:nvPr/>
          </p:nvSpPr>
          <p:spPr>
            <a:xfrm>
              <a:off x="10313211" y="3196317"/>
              <a:ext cx="1649186" cy="465365"/>
            </a:xfrm>
            <a:prstGeom prst="wedgeRectCallout">
              <a:avLst>
                <a:gd name="adj1" fmla="val -50562"/>
                <a:gd name="adj2" fmla="val 14144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i="1">
                  <a:solidFill>
                    <a:schemeClr val="tx1"/>
                  </a:solidFill>
                </a:rPr>
                <a:t>Trust Me!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07925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E18B8-9A61-457B-9B9C-D343E7C809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>
                <a:ea typeface="+mj-lt"/>
                <a:cs typeface="+mj-lt"/>
              </a:rPr>
              <a:t>Yao's Garbled Circuits: </a:t>
            </a:r>
            <a:br>
              <a:rPr lang="en-US">
                <a:ea typeface="+mj-lt"/>
                <a:cs typeface="+mj-lt"/>
              </a:rPr>
            </a:br>
            <a:r>
              <a:rPr lang="en-US">
                <a:ea typeface="+mj-lt"/>
                <a:cs typeface="+mj-lt"/>
              </a:rPr>
              <a:t>Cons for use in NN Evaluation</a:t>
            </a:r>
            <a:endParaRPr lang="en-US"/>
          </a:p>
        </p:txBody>
      </p:sp>
      <p:graphicFrame>
        <p:nvGraphicFramePr>
          <p:cNvPr id="11" name="Content Placeholder 2">
            <a:extLst>
              <a:ext uri="{FF2B5EF4-FFF2-40B4-BE49-F238E27FC236}">
                <a16:creationId xmlns:a16="http://schemas.microsoft.com/office/drawing/2014/main" id="{E1CB1970-C1A4-45E0-81FB-F5C7557A55F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85890693"/>
              </p:ext>
            </p:extLst>
          </p:nvPr>
        </p:nvGraphicFramePr>
        <p:xfrm>
          <a:off x="838200" y="1828800"/>
          <a:ext cx="10515600" cy="4352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1687329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859D2-1F30-9742-8E1A-39867113C2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Yao’s Garbled Circuits: Optimizations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F3F439-3737-2748-B659-4B95859CBF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Encryptions at each gate take time: XOR have less costly encryption tricks(Free-XOR); use fewer non-XOR gates.</a:t>
            </a:r>
          </a:p>
          <a:p>
            <a:r>
              <a:rPr lang="en-US"/>
              <a:t>Reduce the ciphertext size, i.e. number of rows in the garbled computation table</a:t>
            </a:r>
          </a:p>
          <a:p>
            <a:r>
              <a:rPr lang="en-US"/>
              <a:t>Approximate functions by circuits with fewer gates</a:t>
            </a:r>
          </a:p>
          <a:p>
            <a:pPr marL="0" indent="0">
              <a:buNone/>
            </a:pPr>
            <a:endParaRPr lang="en-US"/>
          </a:p>
          <a:p>
            <a:endParaRPr lang="en-US"/>
          </a:p>
          <a:p>
            <a:pPr mar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952230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A0B671-A1D8-E44B-A729-3D6C4EBE9D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Yao’s Garbled Circuits: “Free-XOR” gate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D217BA-7E5F-E64E-8197-00648651EFB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/>
                  <a:t>Alice generates a random (n-1)-bit value R just known to her</a:t>
                </a:r>
              </a:p>
              <a:p>
                <a:r>
                  <a:rPr lang="en-US"/>
                  <a:t>For each input/output wire :  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/>
                  <a:t>generate the key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</m:oMath>
                </a14:m>
                <a:r>
                  <a:rPr lang="en-US"/>
                  <a:t> 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/>
                  <a:t>Compute the other key as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⨁</m:t>
                    </m:r>
                  </m:oMath>
                </a14:m>
                <a:r>
                  <a:rPr lang="en-US"/>
                  <a:t>(R||1)</a:t>
                </a:r>
              </a:p>
              <a:p>
                <a:r>
                  <a:rPr lang="en-US"/>
                  <a:t>Output be computed as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  <m:sup/>
                    </m:sSubSup>
                  </m:oMath>
                </a14:m>
                <a:r>
                  <a:rPr lang="en-US"/>
                  <a:t>=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  <m:sup/>
                    </m:sSubSup>
                  </m:oMath>
                </a14:m>
                <a:r>
                  <a:rPr lang="en-US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⨁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  <m:sup/>
                    </m:sSubSup>
                  </m:oMath>
                </a14:m>
                <a:endParaRPr lang="en-US"/>
              </a:p>
              <a:p>
                <a:r>
                  <a:rPr lang="en-US"/>
                  <a:t>Reduce half of encryption costs and ciphertexts size</a:t>
                </a:r>
              </a:p>
              <a:p>
                <a:endParaRPr lang="en-US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D217BA-7E5F-E64E-8197-00648651EFB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3032249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370429-05D0-4F8C-921F-F0A43B816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Project ideas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9770369-56AA-4E10-BDA8-521D86DF161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639926" cy="4351338"/>
              </a:xfrm>
            </p:spPr>
            <p:txBody>
              <a:bodyPr vert="horz" lIns="91440" tIns="45720" rIns="91440" bIns="45720" rtlCol="0" anchor="t">
                <a:normAutofit/>
              </a:bodyPr>
              <a:lstStyle/>
              <a:p>
                <a:r>
                  <a:rPr lang="en-US">
                    <a:cs typeface="Calibri"/>
                  </a:rPr>
                  <a:t>In [BCMR19], networks with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Calibri"/>
                      </a:rPr>
                      <m:t>𝑡𝑎𝑛h</m:t>
                    </m:r>
                  </m:oMath>
                </a14:m>
                <a:r>
                  <a:rPr lang="en-US">
                    <a:cs typeface="Calibri"/>
                  </a:rPr>
                  <a:t> is trained with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Calibri"/>
                      </a:rPr>
                      <m:t>𝑡𝑎𝑛h</m:t>
                    </m:r>
                  </m:oMath>
                </a14:m>
                <a:r>
                  <a:rPr lang="en-US">
                    <a:cs typeface="Calibri"/>
                  </a:rPr>
                  <a:t> but during evaluation,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Calibri"/>
                      </a:rPr>
                      <m:t>𝑠𝑖𝑔𝑛</m:t>
                    </m:r>
                  </m:oMath>
                </a14:m>
                <a:r>
                  <a:rPr lang="en-US">
                    <a:cs typeface="Calibri"/>
                  </a:rPr>
                  <a:t> is used. This is possibly the cause of the low accuracy.</a:t>
                </a:r>
              </a:p>
              <a:p>
                <a:endParaRPr lang="en-US">
                  <a:cs typeface="Calibri"/>
                </a:endParaRPr>
              </a:p>
              <a:p>
                <a:r>
                  <a:rPr lang="en-US">
                    <a:cs typeface="Calibri"/>
                  </a:rPr>
                  <a:t>Goal: find garbled (approximated) version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Calibri"/>
                      </a:rPr>
                      <m:t>𝑡𝑎𝑛h</m:t>
                    </m:r>
                  </m:oMath>
                </a14:m>
                <a:r>
                  <a:rPr lang="en-US">
                    <a:cs typeface="Calibri"/>
                  </a:rPr>
                  <a:t> to replace the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cs typeface="Calibri"/>
                      </a:rPr>
                      <m:t>𝑠𝑖𝑔𝑛</m:t>
                    </m:r>
                  </m:oMath>
                </a14:m>
                <a:r>
                  <a:rPr lang="en-US">
                    <a:cs typeface="Calibri"/>
                  </a:rPr>
                  <a:t> function and improve the evaluation accuracy.</a:t>
                </a:r>
              </a:p>
              <a:p>
                <a:endParaRPr lang="en-US">
                  <a:cs typeface="Calibri"/>
                </a:endParaRPr>
              </a:p>
              <a:p>
                <a:endParaRPr lang="en-US">
                  <a:cs typeface="Calibri"/>
                </a:endParaRPr>
              </a:p>
              <a:p>
                <a:endParaRPr lang="en-US">
                  <a:cs typeface="Calibri"/>
                </a:endParaRPr>
              </a:p>
              <a:p>
                <a:endParaRPr lang="en-US">
                  <a:cs typeface="Calibri"/>
                </a:endParaRPr>
              </a:p>
              <a:p>
                <a:endParaRPr lang="en-US">
                  <a:cs typeface="Calibri"/>
                </a:endParaRPr>
              </a:p>
              <a:p>
                <a:endParaRPr lang="en-US">
                  <a:cs typeface="Calibri"/>
                </a:endParaRPr>
              </a:p>
              <a:p>
                <a:endParaRPr lang="en-US">
                  <a:cs typeface="Calibri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9770369-56AA-4E10-BDA8-521D86DF161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639926" cy="4351338"/>
              </a:xfrm>
              <a:blipFill>
                <a:blip r:embed="rId2"/>
                <a:stretch>
                  <a:fillRect l="-1032" t="-2241" r="-6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1207713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370429-05D0-4F8C-921F-F0A43B816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Project ideas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770369-56AA-4E10-BDA8-521D86DF16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639926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We could combine the new garbling method with the "old" ways of homomorphic encryption-based security to potentially improve the performance.</a:t>
            </a: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</p:txBody>
      </p:sp>
      <p:pic>
        <p:nvPicPr>
          <p:cNvPr id="4" name="Picture 4" descr="A picture containing bird, flower, tree&#10;&#10;Description generated with very high confidence">
            <a:extLst>
              <a:ext uri="{FF2B5EF4-FFF2-40B4-BE49-F238E27FC236}">
                <a16:creationId xmlns:a16="http://schemas.microsoft.com/office/drawing/2014/main" id="{C4E47B25-E938-490C-BDBB-49C4897789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4335" y="3203977"/>
            <a:ext cx="6923331" cy="3079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63598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370429-05D0-4F8C-921F-F0A43B816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Project ideas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770369-56AA-4E10-BDA8-521D86DF16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639926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Boost from 2-party secure classification in [BCMR19] to multi-party using the secret-sharing technique:</a:t>
            </a:r>
          </a:p>
          <a:p>
            <a:pPr lvl="1"/>
            <a:r>
              <a:rPr lang="en-US">
                <a:cs typeface="Calibri"/>
              </a:rPr>
              <a:t>a third-party with </a:t>
            </a:r>
            <a:r>
              <a:rPr lang="en-US" b="1">
                <a:cs typeface="Calibri"/>
              </a:rPr>
              <a:t>restricted computational </a:t>
            </a:r>
            <a:r>
              <a:rPr lang="en-US">
                <a:cs typeface="Calibri"/>
              </a:rPr>
              <a:t>power can send one share of their input to Alice, and the other share to Bob;</a:t>
            </a:r>
          </a:p>
          <a:p>
            <a:pPr lvl="1"/>
            <a:endParaRPr lang="en-US">
              <a:cs typeface="Calibri"/>
            </a:endParaRPr>
          </a:p>
          <a:p>
            <a:pPr lvl="1"/>
            <a:r>
              <a:rPr lang="en-US">
                <a:cs typeface="Calibri"/>
              </a:rPr>
              <a:t>Both shares are masked with randomness;</a:t>
            </a:r>
          </a:p>
          <a:p>
            <a:pPr lvl="1"/>
            <a:endParaRPr lang="en-US">
              <a:cs typeface="Calibri"/>
            </a:endParaRPr>
          </a:p>
          <a:p>
            <a:pPr lvl="1"/>
            <a:r>
              <a:rPr lang="en-US">
                <a:cs typeface="Calibri"/>
              </a:rPr>
              <a:t>Let Alice and Bob do the computation for them.</a:t>
            </a: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3333278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EB19C-F623-4B94-8CE1-481985E55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DA530E-C4E0-4731-BD58-56C2CF3C7C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Ran Cohen, </a:t>
            </a:r>
            <a:r>
              <a:rPr lang="en-US" i="1"/>
              <a:t>Secure Multiparty Computation: Introduction</a:t>
            </a:r>
          </a:p>
          <a:p>
            <a:r>
              <a:rPr lang="en-US">
                <a:ea typeface="+mn-lt"/>
                <a:cs typeface="+mn-lt"/>
              </a:rPr>
              <a:t>Konstantinos </a:t>
            </a:r>
            <a:r>
              <a:rPr lang="en-US" err="1">
                <a:ea typeface="+mn-lt"/>
                <a:cs typeface="+mn-lt"/>
              </a:rPr>
              <a:t>Gkikas</a:t>
            </a:r>
            <a:r>
              <a:rPr lang="en-US">
                <a:ea typeface="+mn-lt"/>
                <a:cs typeface="+mn-lt"/>
              </a:rPr>
              <a:t>, </a:t>
            </a:r>
            <a:r>
              <a:rPr lang="en-US" i="1">
                <a:ea typeface="+mn-lt"/>
                <a:cs typeface="+mn-lt"/>
              </a:rPr>
              <a:t>Yao's Garbled Circuit</a:t>
            </a:r>
          </a:p>
          <a:p>
            <a:r>
              <a:rPr lang="en-US">
                <a:cs typeface="Calibri"/>
              </a:rPr>
              <a:t>David Wu, </a:t>
            </a:r>
            <a:r>
              <a:rPr lang="en-US" i="1">
                <a:cs typeface="Calibri"/>
              </a:rPr>
              <a:t>Computing on Encrypted Data</a:t>
            </a:r>
          </a:p>
          <a:p>
            <a:r>
              <a:rPr lang="en-US" err="1">
                <a:cs typeface="Calibri"/>
              </a:rPr>
              <a:t>Riazi</a:t>
            </a:r>
            <a:r>
              <a:rPr lang="en-US" i="1">
                <a:cs typeface="Calibri"/>
              </a:rPr>
              <a:t> et al. </a:t>
            </a:r>
            <a:r>
              <a:rPr lang="en-US" i="1"/>
              <a:t>Deep Learning on Private Data</a:t>
            </a:r>
            <a:endParaRPr lang="en-US" i="1">
              <a:cs typeface="Calibri"/>
            </a:endParaRPr>
          </a:p>
          <a:p>
            <a:endParaRPr lang="en-US" i="1">
              <a:cs typeface="Calibri"/>
            </a:endParaRPr>
          </a:p>
          <a:p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1236931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EB19C-F623-4B94-8CE1-481985E55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949205"/>
            <a:ext cx="10515600" cy="3132037"/>
          </a:xfrm>
        </p:spPr>
        <p:txBody>
          <a:bodyPr>
            <a:normAutofit/>
          </a:bodyPr>
          <a:lstStyle/>
          <a:p>
            <a:pPr algn="ctr"/>
            <a:r>
              <a:rPr lang="en-US"/>
              <a:t>Thank You!</a:t>
            </a:r>
            <a:br>
              <a:rPr lang="en-US"/>
            </a:br>
            <a:r>
              <a:rPr lang="en-US"/>
              <a:t>Q </a:t>
            </a:r>
            <a:r>
              <a:rPr lang="en-US" sz="3600">
                <a:solidFill>
                  <a:schemeClr val="accent1"/>
                </a:solidFill>
              </a:rPr>
              <a:t>&amp;</a:t>
            </a:r>
            <a:r>
              <a:rPr lang="en-US"/>
              <a:t> A</a:t>
            </a:r>
          </a:p>
        </p:txBody>
      </p:sp>
      <p:pic>
        <p:nvPicPr>
          <p:cNvPr id="1028" name="Picture 4" descr="Image result for trump">
            <a:extLst>
              <a:ext uri="{FF2B5EF4-FFF2-40B4-BE49-F238E27FC236}">
                <a16:creationId xmlns:a16="http://schemas.microsoft.com/office/drawing/2014/main" id="{2031C0DC-FDE6-4BA7-8E18-4B401DC00F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872"/>
          <a:stretch/>
        </p:blipFill>
        <p:spPr bwMode="auto">
          <a:xfrm>
            <a:off x="1979307" y="818237"/>
            <a:ext cx="3434514" cy="2540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putin">
            <a:extLst>
              <a:ext uri="{FF2B5EF4-FFF2-40B4-BE49-F238E27FC236}">
                <a16:creationId xmlns:a16="http://schemas.microsoft.com/office/drawing/2014/main" id="{6293469B-CCCB-4341-A173-D348F00562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972" b="8115"/>
          <a:stretch/>
        </p:blipFill>
        <p:spPr bwMode="auto">
          <a:xfrm flipH="1">
            <a:off x="6778181" y="818237"/>
            <a:ext cx="3332246" cy="2540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9C134E7A-646C-493B-9766-400AE8290616}"/>
              </a:ext>
            </a:extLst>
          </p:cNvPr>
          <p:cNvSpPr txBox="1">
            <a:spLocks/>
          </p:cNvSpPr>
          <p:nvPr/>
        </p:nvSpPr>
        <p:spPr>
          <a:xfrm>
            <a:off x="838200" y="2548781"/>
            <a:ext cx="10515600" cy="31320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/>
              <a:t>Secure MPC leads to happy collaboration.</a:t>
            </a:r>
          </a:p>
        </p:txBody>
      </p:sp>
    </p:spTree>
    <p:extLst>
      <p:ext uri="{BB962C8B-B14F-4D97-AF65-F5344CB8AC3E}">
        <p14:creationId xmlns:p14="http://schemas.microsoft.com/office/powerpoint/2010/main" val="311117440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0CA3CD-CAB5-453B-9B12-BAB61AB9D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23392"/>
            <a:ext cx="3363974" cy="1607060"/>
          </a:xfrm>
          <a:noFill/>
          <a:ln w="19050">
            <a:solidFill>
              <a:schemeClr val="tx1"/>
            </a:solidFill>
          </a:ln>
        </p:spPr>
        <p:txBody>
          <a:bodyPr wrap="square" anchor="ctr">
            <a:normAutofit/>
          </a:bodyPr>
          <a:lstStyle/>
          <a:p>
            <a:pPr algn="ctr"/>
            <a:r>
              <a:rPr lang="en-US" sz="2800">
                <a:ea typeface="+mj-lt"/>
                <a:cs typeface="+mj-lt"/>
              </a:rPr>
              <a:t>Yao's Garbled Circuits: Garbled Gate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65BA66-E0DF-4C6F-8C37-DBBB0A0E1A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3"/>
            <a:ext cx="3363974" cy="3415623"/>
          </a:xfrm>
        </p:spPr>
        <p:txBody>
          <a:bodyPr vert="horz" lIns="91440" tIns="45720" rIns="91440" bIns="45720" rtlCol="0">
            <a:normAutofit/>
          </a:bodyPr>
          <a:lstStyle/>
          <a:p>
            <a:endParaRPr lang="en-US" sz="2000">
              <a:cs typeface="Calibri"/>
            </a:endParaRPr>
          </a:p>
          <a:p>
            <a:endParaRPr lang="en-US" sz="2000">
              <a:cs typeface="Calibri"/>
            </a:endParaRPr>
          </a:p>
        </p:txBody>
      </p:sp>
      <p:pic>
        <p:nvPicPr>
          <p:cNvPr id="6" name="Picture 6" descr="A picture containing clock&#10;&#10;Description generated with very high confidence">
            <a:extLst>
              <a:ext uri="{FF2B5EF4-FFF2-40B4-BE49-F238E27FC236}">
                <a16:creationId xmlns:a16="http://schemas.microsoft.com/office/drawing/2014/main" id="{E3636788-6236-4EE6-9C51-F6A9B83042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1890" y="1265767"/>
            <a:ext cx="5618787" cy="4326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1488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41E8C0-704E-4563-8121-3BAF3C722D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  <a:cs typeface="Calibri Light"/>
              </a:rPr>
              <a:t>Organization</a:t>
            </a:r>
            <a:endParaRPr lang="en-US">
              <a:solidFill>
                <a:srgbClr val="FFFFFF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B0752DA-29ED-45F0-AEB7-C78C2520DDF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66737027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608527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" descr="Image result for putin">
            <a:extLst>
              <a:ext uri="{FF2B5EF4-FFF2-40B4-BE49-F238E27FC236}">
                <a16:creationId xmlns:a16="http://schemas.microsoft.com/office/drawing/2014/main" id="{153F1CDD-4757-4762-8306-4E390CC245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23" b="99545" l="26437" r="72031">
                        <a14:foregroundMark x1="33142" y1="16250" x2="42401" y2="4432"/>
                        <a14:foregroundMark x1="42401" y1="4432" x2="53959" y2="5114"/>
                        <a14:foregroundMark x1="53959" y1="5114" x2="32950" y2="15795"/>
                        <a14:foregroundMark x1="45211" y1="8295" x2="45211" y2="9091"/>
                        <a14:foregroundMark x1="64687" y1="89205" x2="53065" y2="99886"/>
                        <a14:foregroundMark x1="53065" y1="99886" x2="28608" y2="99659"/>
                        <a14:foregroundMark x1="28608" y1="99659" x2="33525" y2="81364"/>
                        <a14:foregroundMark x1="32613" y1="67529" x2="29630" y2="22273"/>
                        <a14:foregroundMark x1="33525" y1="81364" x2="33350" y2="78706"/>
                        <a14:foregroundMark x1="30140" y1="21818" x2="37612" y2="6023"/>
                        <a14:foregroundMark x1="37612" y1="6023" x2="49170" y2="1023"/>
                        <a14:foregroundMark x1="49170" y1="1023" x2="53895" y2="1591"/>
                        <a14:backgroundMark x1="32120" y1="67727" x2="33525" y2="78636"/>
                        <a14:backgroundMark x1="33525" y1="78636" x2="33525" y2="7863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760" r="22257"/>
          <a:stretch/>
        </p:blipFill>
        <p:spPr bwMode="auto">
          <a:xfrm>
            <a:off x="8528507" y="2555645"/>
            <a:ext cx="1973935" cy="194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Speech Bubble: Rectangle 18">
            <a:extLst>
              <a:ext uri="{FF2B5EF4-FFF2-40B4-BE49-F238E27FC236}">
                <a16:creationId xmlns:a16="http://schemas.microsoft.com/office/drawing/2014/main" id="{A97DB1C8-4A15-4F8E-A26C-A6C722E4BA71}"/>
              </a:ext>
            </a:extLst>
          </p:cNvPr>
          <p:cNvSpPr/>
          <p:nvPr/>
        </p:nvSpPr>
        <p:spPr>
          <a:xfrm>
            <a:off x="10313211" y="3196317"/>
            <a:ext cx="1649186" cy="465365"/>
          </a:xfrm>
          <a:prstGeom prst="wedgeRectCallout">
            <a:avLst>
              <a:gd name="adj1" fmla="val -50562"/>
              <a:gd name="adj2" fmla="val 14144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i="1">
                <a:solidFill>
                  <a:schemeClr val="tx1"/>
                </a:solidFill>
              </a:rPr>
              <a:t>Trust Me!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02E977-B0CA-4784-B6A3-56ADB1CBC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Motivation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D98E790-3FEE-45DE-A96D-B467C29556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2737" y="1499622"/>
            <a:ext cx="6486525" cy="476704"/>
          </a:xfrm>
        </p:spPr>
        <p:txBody>
          <a:bodyPr/>
          <a:lstStyle/>
          <a:p>
            <a:pPr marL="0" indent="0" algn="ctr">
              <a:buNone/>
            </a:pPr>
            <a:r>
              <a:rPr lang="en-US"/>
              <a:t>In real world, we </a:t>
            </a:r>
            <a:r>
              <a:rPr lang="en-US" b="1">
                <a:solidFill>
                  <a:srgbClr val="C00000"/>
                </a:solidFill>
              </a:rPr>
              <a:t>DON’T</a:t>
            </a:r>
            <a:r>
              <a:rPr lang="en-US"/>
              <a:t> trust anyone.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CE427D2-D7DA-42AB-BFDA-C9873E728EE7}"/>
              </a:ext>
            </a:extLst>
          </p:cNvPr>
          <p:cNvGrpSpPr/>
          <p:nvPr/>
        </p:nvGrpSpPr>
        <p:grpSpPr>
          <a:xfrm>
            <a:off x="669471" y="2166320"/>
            <a:ext cx="3673929" cy="3037000"/>
            <a:chOff x="8009164" y="2506772"/>
            <a:chExt cx="3673929" cy="3037000"/>
          </a:xfrm>
        </p:grpSpPr>
        <p:pic>
          <p:nvPicPr>
            <p:cNvPr id="24" name="Picture 2" descr="Image result for bartender">
              <a:extLst>
                <a:ext uri="{FF2B5EF4-FFF2-40B4-BE49-F238E27FC236}">
                  <a16:creationId xmlns:a16="http://schemas.microsoft.com/office/drawing/2014/main" id="{7A61EB96-1273-4D82-9373-368C7407244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730" r="10985"/>
            <a:stretch/>
          </p:blipFill>
          <p:spPr bwMode="auto">
            <a:xfrm>
              <a:off x="8009164" y="2686272"/>
              <a:ext cx="3012622" cy="2857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Speech Bubble: Rectangle 21">
              <a:extLst>
                <a:ext uri="{FF2B5EF4-FFF2-40B4-BE49-F238E27FC236}">
                  <a16:creationId xmlns:a16="http://schemas.microsoft.com/office/drawing/2014/main" id="{532A2B01-8332-4226-8AB6-F635200ACAD7}"/>
                </a:ext>
              </a:extLst>
            </p:cNvPr>
            <p:cNvSpPr/>
            <p:nvPr/>
          </p:nvSpPr>
          <p:spPr>
            <a:xfrm>
              <a:off x="10033907" y="2506772"/>
              <a:ext cx="1649186" cy="465365"/>
            </a:xfrm>
            <a:prstGeom prst="wedgeRectCallout">
              <a:avLst>
                <a:gd name="adj1" fmla="val -50562"/>
                <a:gd name="adj2" fmla="val 14144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i="1">
                  <a:solidFill>
                    <a:schemeClr val="tx1"/>
                  </a:solidFill>
                </a:rPr>
                <a:t>Trust Me!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90971C9-B2EB-4EBC-B09E-BAF088606374}"/>
              </a:ext>
            </a:extLst>
          </p:cNvPr>
          <p:cNvGrpSpPr/>
          <p:nvPr/>
        </p:nvGrpSpPr>
        <p:grpSpPr>
          <a:xfrm>
            <a:off x="4572855" y="2372972"/>
            <a:ext cx="4030941" cy="2781298"/>
            <a:chOff x="8035873" y="2702381"/>
            <a:chExt cx="4030941" cy="2781298"/>
          </a:xfrm>
        </p:grpSpPr>
        <p:pic>
          <p:nvPicPr>
            <p:cNvPr id="29" name="Picture 4" descr="Image result for auctioneer texas">
              <a:extLst>
                <a:ext uri="{FF2B5EF4-FFF2-40B4-BE49-F238E27FC236}">
                  <a16:creationId xmlns:a16="http://schemas.microsoft.com/office/drawing/2014/main" id="{59633DB4-4E32-4FE9-9AFC-A4FE25092C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35873" y="2702381"/>
              <a:ext cx="3015864" cy="27812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Speech Bubble: Rectangle 26">
              <a:extLst>
                <a:ext uri="{FF2B5EF4-FFF2-40B4-BE49-F238E27FC236}">
                  <a16:creationId xmlns:a16="http://schemas.microsoft.com/office/drawing/2014/main" id="{B396EB08-9015-442B-AEAF-7E48640D3018}"/>
                </a:ext>
              </a:extLst>
            </p:cNvPr>
            <p:cNvSpPr/>
            <p:nvPr/>
          </p:nvSpPr>
          <p:spPr>
            <a:xfrm>
              <a:off x="10417628" y="3196317"/>
              <a:ext cx="1649186" cy="465365"/>
            </a:xfrm>
            <a:prstGeom prst="wedgeRectCallout">
              <a:avLst>
                <a:gd name="adj1" fmla="val -50562"/>
                <a:gd name="adj2" fmla="val 14144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i="1">
                  <a:solidFill>
                    <a:schemeClr val="tx1"/>
                  </a:solidFill>
                </a:rPr>
                <a:t>Trust Me!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724E2FBC-81C5-4EB1-A924-CED50E9C4F48}"/>
              </a:ext>
            </a:extLst>
          </p:cNvPr>
          <p:cNvGrpSpPr/>
          <p:nvPr/>
        </p:nvGrpSpPr>
        <p:grpSpPr>
          <a:xfrm>
            <a:off x="378902" y="1942554"/>
            <a:ext cx="11423295" cy="4155015"/>
            <a:chOff x="378902" y="1942554"/>
            <a:chExt cx="11423295" cy="4155015"/>
          </a:xfrm>
        </p:grpSpPr>
        <p:sp>
          <p:nvSpPr>
            <p:cNvPr id="34" name="Cross 33">
              <a:extLst>
                <a:ext uri="{FF2B5EF4-FFF2-40B4-BE49-F238E27FC236}">
                  <a16:creationId xmlns:a16="http://schemas.microsoft.com/office/drawing/2014/main" id="{9289B5AF-0B7E-42B4-82C9-AB6D84FED3DF}"/>
                </a:ext>
              </a:extLst>
            </p:cNvPr>
            <p:cNvSpPr/>
            <p:nvPr/>
          </p:nvSpPr>
          <p:spPr>
            <a:xfrm rot="2700000">
              <a:off x="378902" y="1977690"/>
              <a:ext cx="3593760" cy="3593760"/>
            </a:xfrm>
            <a:prstGeom prst="plus">
              <a:avLst>
                <a:gd name="adj" fmla="val 46843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Cross 34">
              <a:extLst>
                <a:ext uri="{FF2B5EF4-FFF2-40B4-BE49-F238E27FC236}">
                  <a16:creationId xmlns:a16="http://schemas.microsoft.com/office/drawing/2014/main" id="{F601079B-CAEF-4214-854C-01798C9C409E}"/>
                </a:ext>
              </a:extLst>
            </p:cNvPr>
            <p:cNvSpPr/>
            <p:nvPr/>
          </p:nvSpPr>
          <p:spPr>
            <a:xfrm rot="2700000">
              <a:off x="4337847" y="1966741"/>
              <a:ext cx="3593760" cy="3593760"/>
            </a:xfrm>
            <a:prstGeom prst="plus">
              <a:avLst>
                <a:gd name="adj" fmla="val 46843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Cross 36">
              <a:extLst>
                <a:ext uri="{FF2B5EF4-FFF2-40B4-BE49-F238E27FC236}">
                  <a16:creationId xmlns:a16="http://schemas.microsoft.com/office/drawing/2014/main" id="{FB950466-17D3-43F9-950B-87653819853C}"/>
                </a:ext>
              </a:extLst>
            </p:cNvPr>
            <p:cNvSpPr/>
            <p:nvPr/>
          </p:nvSpPr>
          <p:spPr>
            <a:xfrm rot="2700000">
              <a:off x="8208437" y="1942554"/>
              <a:ext cx="3593760" cy="3593760"/>
            </a:xfrm>
            <a:prstGeom prst="plus">
              <a:avLst>
                <a:gd name="adj" fmla="val 46843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Content Placeholder 6">
              <a:extLst>
                <a:ext uri="{FF2B5EF4-FFF2-40B4-BE49-F238E27FC236}">
                  <a16:creationId xmlns:a16="http://schemas.microsoft.com/office/drawing/2014/main" id="{97AF9B77-B6BA-4A98-BF0B-BB9E241C8CAB}"/>
                </a:ext>
              </a:extLst>
            </p:cNvPr>
            <p:cNvSpPr txBox="1">
              <a:spLocks/>
            </p:cNvSpPr>
            <p:nvPr/>
          </p:nvSpPr>
          <p:spPr>
            <a:xfrm>
              <a:off x="872692" y="5620865"/>
              <a:ext cx="10446615" cy="476704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lnSpcReduction="1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en-US"/>
                <a:t>Goal: Use </a:t>
              </a:r>
              <a:r>
                <a:rPr lang="en-US" sz="3000" b="1">
                  <a:solidFill>
                    <a:schemeClr val="accent1"/>
                  </a:solidFill>
                </a:rPr>
                <a:t>protocols</a:t>
              </a:r>
              <a:r>
                <a:rPr lang="en-US"/>
                <a:t> instead of relying on trusted third parties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1973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DA892-BDA2-42D5-8372-81A8503F3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Secure MPC of Neural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1392B2-C8F9-4C76-A9BB-F85A2BEC6B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3596120"/>
          </a:xfrm>
          <a:solidFill>
            <a:schemeClr val="bg1"/>
          </a:solidFill>
          <a:ln>
            <a:noFill/>
          </a:ln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Secure </a:t>
            </a:r>
            <a:r>
              <a:rPr lang="en-US" b="1">
                <a:solidFill>
                  <a:schemeClr val="accent1"/>
                </a:solidFill>
                <a:cs typeface="Calibri"/>
              </a:rPr>
              <a:t>training</a:t>
            </a:r>
            <a:r>
              <a:rPr lang="en-US">
                <a:cs typeface="Calibri"/>
              </a:rPr>
              <a:t> of neural networks</a:t>
            </a:r>
          </a:p>
          <a:p>
            <a:pPr lvl="1"/>
            <a:r>
              <a:rPr lang="en-US">
                <a:cs typeface="Calibri"/>
              </a:rPr>
              <a:t>D</a:t>
            </a:r>
            <a:r>
              <a:rPr lang="en-US" altLang="zh-CN">
                <a:cs typeface="Calibri"/>
              </a:rPr>
              <a:t>ifferential privacy</a:t>
            </a:r>
            <a:endParaRPr lang="en-US"/>
          </a:p>
          <a:p>
            <a:pPr marL="0" indent="0">
              <a:buNone/>
            </a:pPr>
            <a:endParaRPr lang="en-US">
              <a:cs typeface="Calibri"/>
            </a:endParaRPr>
          </a:p>
          <a:p>
            <a:r>
              <a:rPr lang="en-US" u="sng">
                <a:cs typeface="Calibri"/>
              </a:rPr>
              <a:t>Secure </a:t>
            </a:r>
            <a:r>
              <a:rPr lang="en-US" b="1" u="sng">
                <a:solidFill>
                  <a:schemeClr val="accent1"/>
                </a:solidFill>
                <a:cs typeface="Calibri"/>
              </a:rPr>
              <a:t>evaluation</a:t>
            </a:r>
            <a:r>
              <a:rPr lang="en-US" u="sng">
                <a:cs typeface="Calibri"/>
              </a:rPr>
              <a:t> of already-trained neural networks</a:t>
            </a:r>
            <a:endParaRPr lang="en-US" u="sng"/>
          </a:p>
          <a:p>
            <a:pPr lvl="1"/>
            <a:r>
              <a:rPr lang="en-US">
                <a:cs typeface="Calibri"/>
              </a:rPr>
              <a:t>Homomorphic Encryption</a:t>
            </a:r>
          </a:p>
          <a:p>
            <a:pPr lvl="1"/>
            <a:r>
              <a:rPr lang="en-US">
                <a:cs typeface="Calibri"/>
              </a:rPr>
              <a:t>Garbled Circuits: Garbled Neural Networks</a:t>
            </a:r>
          </a:p>
          <a:p>
            <a:pPr lvl="1"/>
            <a:r>
              <a:rPr lang="en-US">
                <a:cs typeface="Calibri"/>
              </a:rPr>
              <a:t>Secret-Sharing</a:t>
            </a:r>
          </a:p>
          <a:p>
            <a:pPr lvl="1"/>
            <a:r>
              <a:rPr lang="en-US">
                <a:cs typeface="Calibri"/>
              </a:rPr>
              <a:t>Hybrid protocols of the above</a:t>
            </a:r>
          </a:p>
          <a:p>
            <a:pPr marL="0" indent="0">
              <a:buNone/>
            </a:pP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0780384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B88AF0-973B-46D1-B824-8F7A004E6E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US" sz="4100">
                <a:solidFill>
                  <a:srgbClr val="FFFFFF"/>
                </a:solidFill>
                <a:cs typeface="Calibri Light"/>
              </a:rPr>
              <a:t>Homomorphic Encryption</a:t>
            </a:r>
            <a:endParaRPr lang="en-US" sz="4100">
              <a:solidFill>
                <a:srgbClr val="FFFFFF"/>
              </a:solidFill>
            </a:endParaRPr>
          </a:p>
        </p:txBody>
      </p:sp>
      <p:graphicFrame>
        <p:nvGraphicFramePr>
          <p:cNvPr id="16" name="Content Placeholder 2">
            <a:extLst>
              <a:ext uri="{FF2B5EF4-FFF2-40B4-BE49-F238E27FC236}">
                <a16:creationId xmlns:a16="http://schemas.microsoft.com/office/drawing/2014/main" id="{5E8DB9CD-13A0-4715-8EBC-6DA6A19793C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65726388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0848441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itle 1">
            <a:extLst>
              <a:ext uri="{FF2B5EF4-FFF2-40B4-BE49-F238E27FC236}">
                <a16:creationId xmlns:a16="http://schemas.microsoft.com/office/drawing/2014/main" id="{F5AE866F-BF1E-4B67-9235-5CFFED372DC3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698763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Yao's Garbled Circuits: Final Evaluation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DC735F40-6E40-44EF-ABAA-5E331C6F33F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199" y="1825625"/>
                <a:ext cx="11060876" cy="484830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/>
                  <a:t>Bob now has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  <m:sup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sup>
                    </m:sSubSup>
                  </m:oMath>
                </a14:m>
                <a:r>
                  <a:rPr lang="en-US"/>
                  <a:t> 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  <m:sup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p>
                    </m:sSubSup>
                  </m:oMath>
                </a14:m>
                <a:r>
                  <a:rPr lang="en-US"/>
                  <a:t> and the GCT;</a:t>
                </a:r>
              </a:p>
              <a:p>
                <a:endParaRPr lang="en-US"/>
              </a:p>
              <a:p>
                <a:r>
                  <a:rPr lang="en-US"/>
                  <a:t>he can compute the gate by decrypting GCT;</a:t>
                </a:r>
              </a:p>
              <a:p>
                <a:endParaRPr lang="en-US"/>
              </a:p>
              <a:p>
                <a:r>
                  <a:rPr lang="en-US"/>
                  <a:t>Bob can decrypt only one line of GCT, exactly because of its construction;</a:t>
                </a:r>
              </a:p>
              <a:p>
                <a:endParaRPr lang="en-US"/>
              </a:p>
              <a:p>
                <a:r>
                  <a:rPr lang="en-US"/>
                  <a:t>Bob sends Alice output 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  <m:sup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p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sup>
                    </m:sSubSup>
                  </m:oMath>
                </a14:m>
                <a:r>
                  <a:rPr lang="en-US"/>
                  <a:t>.</a:t>
                </a:r>
              </a:p>
            </p:txBody>
          </p:sp>
        </mc:Choice>
        <mc:Fallback xmlns="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DC735F40-6E40-44EF-ABAA-5E331C6F33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1825625"/>
                <a:ext cx="11060876" cy="4848307"/>
              </a:xfrm>
              <a:prstGeom prst="rect">
                <a:avLst/>
              </a:prstGeom>
              <a:blipFill>
                <a:blip r:embed="rId2"/>
                <a:stretch>
                  <a:fillRect l="-937" t="-6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4857489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CA3CD-CAB5-453B-9B12-BAB61AB9D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6878" y="629266"/>
            <a:ext cx="7075122" cy="1676603"/>
          </a:xfrm>
        </p:spPr>
        <p:txBody>
          <a:bodyPr>
            <a:normAutofit/>
          </a:bodyPr>
          <a:lstStyle/>
          <a:p>
            <a:r>
              <a:rPr lang="en-US">
                <a:ea typeface="+mj-lt"/>
                <a:cs typeface="+mj-lt"/>
              </a:rPr>
              <a:t>Construction of Garbled Gate</a:t>
            </a:r>
          </a:p>
        </p:txBody>
      </p:sp>
      <p:sp>
        <p:nvSpPr>
          <p:cNvPr id="13" name="Rectangle 15">
            <a:extLst>
              <a:ext uri="{FF2B5EF4-FFF2-40B4-BE49-F238E27FC236}">
                <a16:creationId xmlns:a16="http://schemas.microsoft.com/office/drawing/2014/main" id="{C95B82D5-A8BB-45BF-BED8-C7B2068921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36008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9">
            <a:extLst>
              <a:ext uri="{FF2B5EF4-FFF2-40B4-BE49-F238E27FC236}">
                <a16:creationId xmlns:a16="http://schemas.microsoft.com/office/drawing/2014/main" id="{296C61EC-FBF4-4216-BE67-6C864D30A0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632" y="484632"/>
            <a:ext cx="3666744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465BA66-E0DF-4C6F-8C37-DBBB0A0E1A1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116880" y="2438400"/>
                <a:ext cx="6590488" cy="4322618"/>
              </a:xfrm>
            </p:spPr>
            <p:txBody>
              <a:bodyPr vert="horz" lIns="91440" tIns="45720" rIns="91440" bIns="45720" rtlCol="0">
                <a:normAutofit/>
              </a:bodyPr>
              <a:lstStyle/>
              <a:p>
                <a:r>
                  <a:rPr lang="en-US">
                    <a:cs typeface="Calibri"/>
                  </a:rPr>
                  <a:t>For each wire 𝑥, 𝑦, 𝑧, specify two random values 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  <a:cs typeface="Calibri"/>
                          </a:rPr>
                        </m:ctrlPr>
                      </m:sSup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  <a:cs typeface="Calibri"/>
                          </a:rPr>
                          <m:t>𝑘</m:t>
                        </m:r>
                      </m:e>
                      <m:sup>
                        <m:r>
                          <a:rPr lang="en-US" i="1" dirty="0" smtClean="0">
                            <a:latin typeface="Cambria Math" panose="02040503050406030204" pitchFamily="18" charset="0"/>
                            <a:cs typeface="Calibri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>
                    <a:cs typeface="Calibri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  <a:cs typeface="Calibri"/>
                          </a:rPr>
                        </m:ctrlPr>
                      </m:sSup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  <a:cs typeface="Calibri"/>
                          </a:rPr>
                          <m:t>𝑘</m:t>
                        </m:r>
                      </m:e>
                      <m:sup>
                        <m:r>
                          <a:rPr lang="en-US" i="1" dirty="0" smtClean="0">
                            <a:latin typeface="Cambria Math" panose="02040503050406030204" pitchFamily="18" charset="0"/>
                            <a:cs typeface="Calibri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>
                    <a:cs typeface="Calibri"/>
                  </a:rPr>
                  <a:t>  corresponding to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cs typeface="Calibri"/>
                      </a:rPr>
                      <m:t>0</m:t>
                    </m:r>
                  </m:oMath>
                </a14:m>
                <a:r>
                  <a:rPr lang="en-US">
                    <a:cs typeface="Calibri"/>
                  </a:rPr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cs typeface="Calibri"/>
                      </a:rPr>
                      <m:t>1</m:t>
                    </m:r>
                  </m:oMath>
                </a14:m>
                <a:r>
                  <a:rPr lang="en-US">
                    <a:cs typeface="Calibri"/>
                  </a:rPr>
                  <a:t>.</a:t>
                </a:r>
              </a:p>
              <a:p>
                <a:endParaRPr lang="en-US">
                  <a:cs typeface="Calibri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465BA66-E0DF-4C6F-8C37-DBBB0A0E1A1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116880" y="2438400"/>
                <a:ext cx="6590488" cy="4322618"/>
              </a:xfrm>
              <a:blipFill>
                <a:blip r:embed="rId2"/>
                <a:stretch>
                  <a:fillRect l="-1664" t="-26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4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FB69915F-8F72-4330-B3B7-A2EF8F12C8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35" r="14582"/>
          <a:stretch/>
        </p:blipFill>
        <p:spPr>
          <a:xfrm>
            <a:off x="611608" y="1092589"/>
            <a:ext cx="3449736" cy="1958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21804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CA3CD-CAB5-453B-9B12-BAB61AB9D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6878" y="629266"/>
            <a:ext cx="6590490" cy="1676603"/>
          </a:xfrm>
        </p:spPr>
        <p:txBody>
          <a:bodyPr>
            <a:normAutofit fontScale="90000"/>
          </a:bodyPr>
          <a:lstStyle/>
          <a:p>
            <a:r>
              <a:rPr lang="en-US">
                <a:ea typeface="+mj-lt"/>
                <a:cs typeface="+mj-lt"/>
              </a:rPr>
              <a:t>Yao's Garbled Circuits:</a:t>
            </a:r>
            <a:br>
              <a:rPr lang="en-US">
                <a:ea typeface="+mj-lt"/>
                <a:cs typeface="+mj-lt"/>
              </a:rPr>
            </a:br>
            <a:r>
              <a:rPr lang="en-US">
                <a:ea typeface="+mj-lt"/>
                <a:cs typeface="+mj-lt"/>
              </a:rPr>
              <a:t>Construction of Garbled Gate</a:t>
            </a:r>
          </a:p>
        </p:txBody>
      </p:sp>
      <p:sp>
        <p:nvSpPr>
          <p:cNvPr id="13" name="Rectangle 15">
            <a:extLst>
              <a:ext uri="{FF2B5EF4-FFF2-40B4-BE49-F238E27FC236}">
                <a16:creationId xmlns:a16="http://schemas.microsoft.com/office/drawing/2014/main" id="{C95B82D5-A8BB-45BF-BED8-C7B2068921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36008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9">
            <a:extLst>
              <a:ext uri="{FF2B5EF4-FFF2-40B4-BE49-F238E27FC236}">
                <a16:creationId xmlns:a16="http://schemas.microsoft.com/office/drawing/2014/main" id="{296C61EC-FBF4-4216-BE67-6C864D30A0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632" y="484632"/>
            <a:ext cx="3666744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465BA66-E0DF-4C6F-8C37-DBBB0A0E1A1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116879" y="2438400"/>
                <a:ext cx="6899629" cy="4322618"/>
              </a:xfrm>
            </p:spPr>
            <p:txBody>
              <a:bodyPr vert="horz" lIns="91440" tIns="45720" rIns="91440" bIns="45720" rtlCol="0">
                <a:norm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>
                    <a:ea typeface="+mn-lt"/>
                    <a:cs typeface="+mn-lt"/>
                  </a:rPr>
                  <a:t>View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dirty="0"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</m:ctrlPr>
                      </m:sSub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  <m:t>𝑘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  <m:t>𝑧</m:t>
                        </m:r>
                      </m:sub>
                      <m:sup>
                        <m:r>
                          <a:rPr lang="en-US" i="1" dirty="0"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  <m:t>0</m:t>
                        </m:r>
                      </m:sup>
                    </m:sSubSup>
                  </m:oMath>
                </a14:m>
                <a:r>
                  <a:rPr lang="en-US">
                    <a:ea typeface="+mn-lt"/>
                    <a:cs typeface="+mn-lt"/>
                  </a:rPr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dirty="0"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</m:ctrlPr>
                      </m:sSub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  <m:t>𝑘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  <m:t>𝑧</m:t>
                        </m:r>
                      </m:sub>
                      <m:sup>
                        <m:r>
                          <a:rPr lang="en-US" i="1" dirty="0"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  <m:t>1</m:t>
                        </m:r>
                      </m:sup>
                    </m:sSubSup>
                  </m:oMath>
                </a14:m>
                <a:r>
                  <a:rPr lang="en-US">
                    <a:ea typeface="+mn-lt"/>
                    <a:cs typeface="+mn-lt"/>
                  </a:rPr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dirty="0"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</m:ctrlPr>
                      </m:sSub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  <m:t>𝑘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  <m:t>𝑥</m:t>
                        </m:r>
                      </m:sub>
                      <m:sup>
                        <m:r>
                          <a:rPr lang="en-US" i="1" dirty="0"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  <m:t>0</m:t>
                        </m:r>
                      </m:sup>
                    </m:sSubSup>
                  </m:oMath>
                </a14:m>
                <a:r>
                  <a:rPr lang="en-US">
                    <a:ea typeface="+mn-lt"/>
                    <a:cs typeface="+mn-lt"/>
                  </a:rPr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dirty="0"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</m:ctrlPr>
                      </m:sSub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  <m:t>𝑘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  <m:t>𝑥</m:t>
                        </m:r>
                      </m:sub>
                      <m:sup>
                        <m:r>
                          <a:rPr lang="en-US" i="1" dirty="0"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  <m:t>1</m:t>
                        </m:r>
                      </m:sup>
                    </m:sSubSup>
                  </m:oMath>
                </a14:m>
                <a:r>
                  <a:rPr lang="en-US">
                    <a:ea typeface="+mn-lt"/>
                    <a:cs typeface="+mn-lt"/>
                  </a:rPr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dirty="0"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</m:ctrlPr>
                      </m:sSub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  <m:t>𝑘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  <m:t>𝑦</m:t>
                        </m:r>
                      </m:sub>
                      <m:sup>
                        <m:r>
                          <a:rPr lang="en-US" i="1" dirty="0"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  <m:t>0</m:t>
                        </m:r>
                      </m:sup>
                    </m:sSubSup>
                  </m:oMath>
                </a14:m>
                <a:r>
                  <a:rPr lang="en-US">
                    <a:ea typeface="+mn-lt"/>
                    <a:cs typeface="+mn-lt"/>
                  </a:rPr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dirty="0"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</m:ctrlPr>
                      </m:sSub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  <m:t>𝑘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  <m:t>𝑦</m:t>
                        </m:r>
                      </m:sub>
                      <m:sup>
                        <m:r>
                          <a:rPr lang="en-US" i="1" dirty="0"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  <m:t>1</m:t>
                        </m:r>
                      </m:sup>
                    </m:sSubSup>
                  </m:oMath>
                </a14:m>
                <a:r>
                  <a:rPr lang="en-US">
                    <a:ea typeface="+mn-lt"/>
                    <a:cs typeface="+mn-lt"/>
                  </a:rPr>
                  <a:t> as encryption keys;</a:t>
                </a:r>
                <a:endParaRPr lang="en-US">
                  <a:cs typeface="Calibri"/>
                </a:endParaRPr>
              </a:p>
              <a:p>
                <a:pPr>
                  <a:spcAft>
                    <a:spcPts val="600"/>
                  </a:spcAft>
                </a:pPr>
                <a:r>
                  <a:rPr lang="en-US">
                    <a:ea typeface="+mn-lt"/>
                    <a:cs typeface="+mn-lt"/>
                  </a:rPr>
                  <a:t>Encrypt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dirty="0"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</m:ctrlPr>
                      </m:sSub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  <m:t>𝑘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  <m:t>𝑧</m:t>
                        </m:r>
                      </m:sub>
                      <m:sup>
                        <m:r>
                          <a:rPr lang="en-US" i="1" dirty="0"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  <m:t>0</m:t>
                        </m:r>
                      </m:sup>
                    </m:sSubSup>
                  </m:oMath>
                </a14:m>
                <a:r>
                  <a:rPr lang="en-US">
                    <a:ea typeface="+mn-lt"/>
                    <a:cs typeface="+mn-lt"/>
                  </a:rPr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dirty="0"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</m:ctrlPr>
                      </m:sSub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  <m:t>𝑘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  <m:t>𝑧</m:t>
                        </m:r>
                      </m:sub>
                      <m:sup>
                        <m:r>
                          <a:rPr lang="en-US" i="1" dirty="0"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  <m:t>1</m:t>
                        </m:r>
                      </m:sup>
                    </m:sSubSup>
                    <m:r>
                      <a:rPr lang="en-US" i="1" dirty="0">
                        <a:latin typeface="Cambria Math" panose="02040503050406030204" pitchFamily="18" charset="0"/>
                        <a:ea typeface="+mn-lt"/>
                        <a:cs typeface="+mn-lt"/>
                      </a:rPr>
                      <m:t> </m:t>
                    </m:r>
                  </m:oMath>
                </a14:m>
                <a:r>
                  <a:rPr lang="en-US">
                    <a:ea typeface="+mn-lt"/>
                    <a:cs typeface="+mn-lt"/>
                  </a:rPr>
                  <a:t>under appropriate pairs of input keys.</a:t>
                </a:r>
              </a:p>
              <a:p>
                <a:pPr>
                  <a:spcAft>
                    <a:spcPts val="600"/>
                  </a:spcAft>
                </a:pPr>
                <a:r>
                  <a:rPr lang="en-US">
                    <a:ea typeface="+mn-lt"/>
                    <a:cs typeface="+mn-lt"/>
                  </a:rPr>
                  <a:t>Need to “</a:t>
                </a:r>
                <a:r>
                  <a:rPr lang="en-US" i="1">
                    <a:ea typeface="+mn-lt"/>
                    <a:cs typeface="+mn-lt"/>
                  </a:rPr>
                  <a:t>associate</a:t>
                </a:r>
                <a:r>
                  <a:rPr lang="en-US">
                    <a:ea typeface="+mn-lt"/>
                    <a:cs typeface="+mn-lt"/>
                  </a:rPr>
                  <a:t>”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dirty="0"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</m:ctrlPr>
                      </m:sSub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  <m:t>𝑘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  <m:t>𝑧</m:t>
                        </m:r>
                      </m:sub>
                      <m:sup>
                        <m:r>
                          <a:rPr lang="en-US" i="1" dirty="0"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  <m:t>0</m:t>
                        </m:r>
                      </m:sup>
                    </m:sSubSup>
                  </m:oMath>
                </a14:m>
                <a:r>
                  <a:rPr lang="en-US">
                    <a:ea typeface="+mn-lt"/>
                    <a:cs typeface="+mn-lt"/>
                  </a:rPr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dirty="0"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</m:ctrlPr>
                      </m:sSub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  <m:t>𝑘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  <m:t>𝑧</m:t>
                        </m:r>
                      </m:sub>
                      <m:sup>
                        <m:r>
                          <a:rPr lang="en-US" i="1" dirty="0"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  <m:t>1</m:t>
                        </m:r>
                      </m:sup>
                    </m:sSubSup>
                  </m:oMath>
                </a14:m>
                <a:r>
                  <a:rPr lang="en-US">
                    <a:ea typeface="+mn-lt"/>
                    <a:cs typeface="+mn-lt"/>
                  </a:rPr>
                  <a:t>, with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dirty="0"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</m:ctrlPr>
                      </m:sSub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  <m:t>𝑘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  <m:t>𝑥</m:t>
                        </m:r>
                      </m:sub>
                      <m:sup>
                        <m:r>
                          <a:rPr lang="en-US" i="1" dirty="0"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  <m:t>0</m:t>
                        </m:r>
                      </m:sup>
                    </m:sSubSup>
                  </m:oMath>
                </a14:m>
                <a:r>
                  <a:rPr lang="en-US">
                    <a:ea typeface="+mn-lt"/>
                    <a:cs typeface="+mn-lt"/>
                  </a:rPr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dirty="0"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</m:ctrlPr>
                      </m:sSub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  <m:t>𝑘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  <m:t>𝑥</m:t>
                        </m:r>
                      </m:sub>
                      <m:sup>
                        <m:r>
                          <a:rPr lang="en-US" i="1" dirty="0"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  <m:t>1</m:t>
                        </m:r>
                      </m:sup>
                    </m:sSubSup>
                  </m:oMath>
                </a14:m>
                <a:r>
                  <a:rPr lang="en-US">
                    <a:ea typeface="+mn-lt"/>
                    <a:cs typeface="+mn-lt"/>
                  </a:rPr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dirty="0"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</m:ctrlPr>
                      </m:sSub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  <m:t>𝑘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  <m:t>𝑦</m:t>
                        </m:r>
                      </m:sub>
                      <m:sup>
                        <m:r>
                          <a:rPr lang="en-US" i="1" dirty="0"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  <m:t>0</m:t>
                        </m:r>
                      </m:sup>
                    </m:sSubSup>
                  </m:oMath>
                </a14:m>
                <a:r>
                  <a:rPr lang="en-US">
                    <a:ea typeface="+mn-lt"/>
                    <a:cs typeface="+mn-lt"/>
                  </a:rPr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dirty="0"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</m:ctrlPr>
                      </m:sSub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  <m:t>𝑘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  <m:t>𝑦</m:t>
                        </m:r>
                      </m:sub>
                      <m:sup>
                        <m:r>
                          <a:rPr lang="en-US" i="1" dirty="0"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  <m:t>1</m:t>
                        </m:r>
                      </m:sup>
                    </m:sSubSup>
                  </m:oMath>
                </a14:m>
                <a:r>
                  <a:rPr lang="en-US">
                    <a:cs typeface="Calibri" panose="020F0502020204030204"/>
                  </a:rPr>
                  <a:t>;</a:t>
                </a:r>
              </a:p>
              <a:p>
                <a:pPr>
                  <a:spcAft>
                    <a:spcPts val="600"/>
                  </a:spcAft>
                </a:pPr>
                <a:r>
                  <a:rPr lang="en-US">
                    <a:ea typeface="+mn-lt"/>
                    <a:cs typeface="+mn-lt"/>
                  </a:rPr>
                  <a:t>We will do that by the </a:t>
                </a:r>
                <a:r>
                  <a:rPr lang="en-US" b="1">
                    <a:solidFill>
                      <a:schemeClr val="accent1"/>
                    </a:solidFill>
                    <a:ea typeface="+mn-lt"/>
                    <a:cs typeface="+mn-lt"/>
                  </a:rPr>
                  <a:t>garbled truth table</a:t>
                </a:r>
                <a:r>
                  <a:rPr lang="en-US" b="1">
                    <a:ea typeface="+mn-lt"/>
                    <a:cs typeface="+mn-lt"/>
                  </a:rPr>
                  <a:t>.</a:t>
                </a:r>
                <a:endParaRPr lang="en-US" b="1">
                  <a:cs typeface="Calibri" panose="020F0502020204030204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465BA66-E0DF-4C6F-8C37-DBBB0A0E1A1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116879" y="2438400"/>
                <a:ext cx="6899629" cy="4322618"/>
              </a:xfrm>
              <a:blipFill>
                <a:blip r:embed="rId2"/>
                <a:stretch>
                  <a:fillRect l="-1590" t="-1834" r="-7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4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FB69915F-8F72-4330-B3B7-A2EF8F12C8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35" r="14582"/>
          <a:stretch/>
        </p:blipFill>
        <p:spPr>
          <a:xfrm>
            <a:off x="611608" y="1092589"/>
            <a:ext cx="3449736" cy="1958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87664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itle 1">
            <a:extLst>
              <a:ext uri="{FF2B5EF4-FFF2-40B4-BE49-F238E27FC236}">
                <a16:creationId xmlns:a16="http://schemas.microsoft.com/office/drawing/2014/main" id="{F5AE866F-BF1E-4B67-9235-5CFFED372DC3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Yao's Garbled Circuits:</a:t>
            </a:r>
            <a:br>
              <a:rPr lang="en-US"/>
            </a:br>
            <a:r>
              <a:rPr lang="en-US"/>
              <a:t>Construction of Garbled Gate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C735F40-6E40-44EF-ABAA-5E331C6F33F8}"/>
              </a:ext>
            </a:extLst>
          </p:cNvPr>
          <p:cNvSpPr txBox="1">
            <a:spLocks/>
          </p:cNvSpPr>
          <p:nvPr/>
        </p:nvSpPr>
        <p:spPr>
          <a:xfrm>
            <a:off x="838199" y="1825625"/>
            <a:ext cx="11096502" cy="48483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Alice prepares GCT;</a:t>
            </a:r>
          </a:p>
          <a:p>
            <a:pPr marL="0" indent="0">
              <a:buNone/>
            </a:pPr>
            <a:endParaRPr lang="en-US"/>
          </a:p>
          <a:p>
            <a:r>
              <a:rPr lang="en-US"/>
              <a:t>Alice picks two random keys for each wire thus she has 6 keys in total;</a:t>
            </a:r>
          </a:p>
          <a:p>
            <a:endParaRPr lang="en-US"/>
          </a:p>
          <a:p>
            <a:r>
              <a:rPr lang="en-US"/>
              <a:t>Alice encrypts each row of the table, creating the GCT;</a:t>
            </a:r>
          </a:p>
          <a:p>
            <a:endParaRPr lang="en-US"/>
          </a:p>
          <a:p>
            <a:r>
              <a:rPr lang="en-US"/>
              <a:t>Alice randomly permutes it;</a:t>
            </a:r>
          </a:p>
          <a:p>
            <a:endParaRPr lang="en-US"/>
          </a:p>
          <a:p>
            <a:r>
              <a:rPr lang="en-US"/>
              <a:t>Now the key’s position reveals nothing about the value it associated with.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37528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itle 1">
            <a:extLst>
              <a:ext uri="{FF2B5EF4-FFF2-40B4-BE49-F238E27FC236}">
                <a16:creationId xmlns:a16="http://schemas.microsoft.com/office/drawing/2014/main" id="{F5AE866F-BF1E-4B67-9235-5CFFED372DC3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Yao's Garbled Circuits:</a:t>
            </a:r>
            <a:br>
              <a:rPr lang="en-US"/>
            </a:br>
            <a:r>
              <a:rPr lang="en-US"/>
              <a:t>Construction of Garbled Gate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DC735F40-6E40-44EF-ABAA-5E331C6F33F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199" y="1825625"/>
                <a:ext cx="11096502" cy="484830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/>
                  <a:t>Alice publishes GCT;</a:t>
                </a:r>
              </a:p>
              <a:p>
                <a:endParaRPr lang="en-US"/>
              </a:p>
              <a:p>
                <a:r>
                  <a:rPr lang="en-US"/>
                  <a:t>Alice sends Bob her input key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  <m:sup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sup>
                    </m:sSubSup>
                  </m:oMath>
                </a14:m>
                <a:r>
                  <a:rPr lang="en-US"/>
                  <a:t> 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/>
                  <a:t> is her input value);</a:t>
                </a:r>
              </a:p>
              <a:p>
                <a:endParaRPr lang="en-US"/>
              </a:p>
              <a:p>
                <a:r>
                  <a:rPr lang="en-US"/>
                  <a:t>Bob also needs his own key to decrypt the GCT;</a:t>
                </a:r>
              </a:p>
              <a:p>
                <a:endParaRPr lang="en-US"/>
              </a:p>
              <a:p>
                <a:r>
                  <a:rPr lang="en-US"/>
                  <a:t>Alice must send the key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  <m:sup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p>
                    </m:sSubSup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/>
                  <a:t>to him.</a:t>
                </a:r>
              </a:p>
              <a:p>
                <a:pPr marL="0" indent="0">
                  <a:buNone/>
                </a:pPr>
                <a:endParaRPr lang="en-US"/>
              </a:p>
            </p:txBody>
          </p:sp>
        </mc:Choice>
        <mc:Fallback xmlns="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DC735F40-6E40-44EF-ABAA-5E331C6F33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1825625"/>
                <a:ext cx="11096502" cy="4848307"/>
              </a:xfrm>
              <a:prstGeom prst="rect">
                <a:avLst/>
              </a:prstGeom>
              <a:blipFill>
                <a:blip r:embed="rId2"/>
                <a:stretch>
                  <a:fillRect l="-934" t="-20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9738881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675EAB2C-EB16-4E35-8951-19B746A3EEA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825625"/>
                <a:ext cx="10515600" cy="4351338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b="1">
                    <a:cs typeface="Calibri"/>
                  </a:rPr>
                  <a:t>Dilemma</a:t>
                </a:r>
                <a:r>
                  <a:rPr lang="en-US">
                    <a:cs typeface="Calibri"/>
                  </a:rPr>
                  <a:t>: </a:t>
                </a:r>
                <a:endParaRPr lang="en-US"/>
              </a:p>
              <a:p>
                <a:pPr marL="457200" indent="-457200"/>
                <a:r>
                  <a:rPr lang="en-US">
                    <a:ea typeface="+mn-lt"/>
                    <a:cs typeface="+mn-lt"/>
                  </a:rPr>
                  <a:t>If Alice sends both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dirty="0" smtClean="0"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</m:ctrlPr>
                      </m:sSubSup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  <m:t>𝑘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  <m:t>𝑦</m:t>
                        </m:r>
                      </m:sub>
                      <m:sup>
                        <m:r>
                          <a:rPr lang="en-US" i="1" dirty="0" smtClean="0"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  <m:t>0</m:t>
                        </m:r>
                      </m:sup>
                    </m:sSubSup>
                  </m:oMath>
                </a14:m>
                <a:r>
                  <a:rPr lang="en-US">
                    <a:ea typeface="+mn-lt"/>
                    <a:cs typeface="+mn-lt"/>
                  </a:rPr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dirty="0" smtClean="0"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</m:ctrlPr>
                      </m:sSubSup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  <m:t>𝑘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  <m:t>𝑦</m:t>
                        </m:r>
                      </m:sub>
                      <m:sup>
                        <m:r>
                          <a:rPr lang="en-US" i="1" dirty="0" smtClean="0"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  <m:t>1</m:t>
                        </m:r>
                      </m:sup>
                    </m:sSubSup>
                  </m:oMath>
                </a14:m>
                <a:r>
                  <a:rPr lang="en-US">
                    <a:ea typeface="+mn-lt"/>
                    <a:cs typeface="+mn-lt"/>
                  </a:rPr>
                  <a:t> to Bob</a:t>
                </a:r>
              </a:p>
              <a:p>
                <a:pPr marL="0" indent="0">
                  <a:buNone/>
                </a:pPr>
                <a:r>
                  <a:rPr lang="en-US">
                    <a:ea typeface="+mn-lt"/>
                    <a:cs typeface="+mn-lt"/>
                  </a:rPr>
                  <a:t>	- Bob can decrypt more;</a:t>
                </a:r>
              </a:p>
              <a:p>
                <a:pPr marL="457200" indent="-457200"/>
                <a:r>
                  <a:rPr lang="en-US">
                    <a:ea typeface="+mn-lt"/>
                    <a:cs typeface="+mn-lt"/>
                  </a:rPr>
                  <a:t>If Bob asks for Alice the key that corresponds to his input </a:t>
                </a:r>
              </a:p>
              <a:p>
                <a:pPr marL="0" indent="0">
                  <a:buNone/>
                </a:pPr>
                <a:r>
                  <a:rPr lang="en-US">
                    <a:ea typeface="+mn-lt"/>
                    <a:cs typeface="+mn-lt"/>
                  </a:rPr>
                  <a:t>	- Alice learns Bob’s input.</a:t>
                </a:r>
                <a:endParaRPr lang="en-US">
                  <a:cs typeface="Calibri"/>
                </a:endParaRPr>
              </a:p>
              <a:p>
                <a:pPr marL="0" indent="0">
                  <a:buNone/>
                </a:pPr>
                <a:endParaRPr lang="en-US">
                  <a:cs typeface="Calibri"/>
                </a:endParaRPr>
              </a:p>
              <a:p>
                <a:pPr marL="0" indent="0">
                  <a:buNone/>
                </a:pPr>
                <a:r>
                  <a:rPr lang="en-US">
                    <a:cs typeface="Calibri"/>
                  </a:rPr>
                  <a:t>How to solve this problem?</a:t>
                </a:r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675EAB2C-EB16-4E35-8951-19B746A3EE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825625"/>
                <a:ext cx="10515600" cy="4351338"/>
              </a:xfrm>
              <a:prstGeom prst="rect">
                <a:avLst/>
              </a:prstGeom>
              <a:blipFill>
                <a:blip r:embed="rId2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itle 1">
            <a:extLst>
              <a:ext uri="{FF2B5EF4-FFF2-40B4-BE49-F238E27FC236}">
                <a16:creationId xmlns:a16="http://schemas.microsoft.com/office/drawing/2014/main" id="{0002CA2F-5B06-42A9-A916-6659706678C1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ea typeface="+mj-lt"/>
                <a:cs typeface="+mj-lt"/>
              </a:rPr>
              <a:t>Yao's Garbled Circuits: Oblivious Transfer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87908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576B15-4E52-4930-88A4-7A261A9D6B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Homomorphic Encryption for DL </a:t>
            </a:r>
            <a:endParaRPr lang="en-US"/>
          </a:p>
        </p:txBody>
      </p:sp>
      <p:pic>
        <p:nvPicPr>
          <p:cNvPr id="4" name="Picture 4" descr="A close up of a logo&#10;&#10;Description generated with high confidence">
            <a:extLst>
              <a:ext uri="{FF2B5EF4-FFF2-40B4-BE49-F238E27FC236}">
                <a16:creationId xmlns:a16="http://schemas.microsoft.com/office/drawing/2014/main" id="{562A242A-3AAF-466F-890D-782DDC255D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14322" y="1546667"/>
            <a:ext cx="9563355" cy="4460066"/>
          </a:xfrm>
        </p:spPr>
      </p:pic>
    </p:spTree>
    <p:extLst>
      <p:ext uri="{BB962C8B-B14F-4D97-AF65-F5344CB8AC3E}">
        <p14:creationId xmlns:p14="http://schemas.microsoft.com/office/powerpoint/2010/main" val="36801032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B272B-E936-4A6E-A30A-3E83D9A4D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Definition: Multiparty Computation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D745C17-4E20-468A-99E4-ED07F55B811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925855" cy="4522666"/>
              </a:xfrm>
            </p:spPr>
            <p:txBody>
              <a:bodyPr>
                <a:normAutofit/>
              </a:bodyPr>
              <a:lstStyle/>
              <a:p>
                <a:r>
                  <a:rPr lang="en-US"/>
                  <a:t>Parties: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,⋯,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/>
              </a:p>
              <a:p>
                <a:endParaRPr lang="en-US"/>
              </a:p>
              <a:p>
                <a:r>
                  <a:rPr lang="en-US"/>
                  <a:t>Each party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/>
                  <a:t> has input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b="0"/>
              </a:p>
              <a:p>
                <a:endParaRPr lang="en-US" b="0"/>
              </a:p>
              <a:p>
                <a:r>
                  <a:rPr lang="en-US"/>
                  <a:t>Want to jointly compute</a:t>
                </a:r>
              </a:p>
              <a:p>
                <a:endParaRPr lang="en-US"/>
              </a:p>
              <a:p>
                <a:endParaRPr lang="en-US"/>
              </a:p>
              <a:p>
                <a:pPr marL="0" indent="0">
                  <a:buNone/>
                </a:pPr>
                <a:r>
                  <a:rPr lang="en-US"/>
                  <a:t>   and share the result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D745C17-4E20-468A-99E4-ED07F55B81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925855" cy="4522666"/>
              </a:xfrm>
              <a:blipFill>
                <a:blip r:embed="rId3"/>
                <a:stretch>
                  <a:fillRect l="-1852" t="-21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EDE004B4-982F-4870-8969-02647905E181}"/>
                  </a:ext>
                </a:extLst>
              </p:cNvPr>
              <p:cNvSpPr/>
              <p:nvPr/>
            </p:nvSpPr>
            <p:spPr>
              <a:xfrm>
                <a:off x="1854867" y="4555730"/>
                <a:ext cx="3431889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,⋯,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EDE004B4-982F-4870-8969-02647905E1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4867" y="4555730"/>
                <a:ext cx="3431889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4" name="Group 43">
            <a:extLst>
              <a:ext uri="{FF2B5EF4-FFF2-40B4-BE49-F238E27FC236}">
                <a16:creationId xmlns:a16="http://schemas.microsoft.com/office/drawing/2014/main" id="{FA4BA0FE-2926-4F41-8631-CD7F92581106}"/>
              </a:ext>
            </a:extLst>
          </p:cNvPr>
          <p:cNvGrpSpPr/>
          <p:nvPr/>
        </p:nvGrpSpPr>
        <p:grpSpPr>
          <a:xfrm>
            <a:off x="7017512" y="2046069"/>
            <a:ext cx="4810737" cy="3210306"/>
            <a:chOff x="7142483" y="1506021"/>
            <a:chExt cx="4810737" cy="3210306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B0F90757-636C-4EB5-A237-05C77D5E1F08}"/>
                </a:ext>
              </a:extLst>
            </p:cNvPr>
            <p:cNvCxnSpPr>
              <a:endCxn id="19" idx="1"/>
            </p:cNvCxnSpPr>
            <p:nvPr/>
          </p:nvCxnSpPr>
          <p:spPr>
            <a:xfrm>
              <a:off x="7634319" y="2009806"/>
              <a:ext cx="865836" cy="87442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3FBA789D-9D71-488A-AA91-A5A6BC92BDFD}"/>
                </a:ext>
              </a:extLst>
            </p:cNvPr>
            <p:cNvGrpSpPr/>
            <p:nvPr/>
          </p:nvGrpSpPr>
          <p:grpSpPr>
            <a:xfrm>
              <a:off x="7142483" y="1506021"/>
              <a:ext cx="638239" cy="638239"/>
              <a:chOff x="7167914" y="1534228"/>
              <a:chExt cx="638239" cy="638239"/>
            </a:xfrm>
          </p:grpSpPr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F3A1F28F-FF2E-4802-A8DB-C1388E695A1C}"/>
                  </a:ext>
                </a:extLst>
              </p:cNvPr>
              <p:cNvSpPr/>
              <p:nvPr/>
            </p:nvSpPr>
            <p:spPr>
              <a:xfrm>
                <a:off x="7167914" y="1534228"/>
                <a:ext cx="638239" cy="638239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Rectangle 6">
                    <a:extLst>
                      <a:ext uri="{FF2B5EF4-FFF2-40B4-BE49-F238E27FC236}">
                        <a16:creationId xmlns:a16="http://schemas.microsoft.com/office/drawing/2014/main" id="{488CD043-2964-4612-91A9-E7B8BA030F7F}"/>
                      </a:ext>
                    </a:extLst>
                  </p:cNvPr>
                  <p:cNvSpPr/>
                  <p:nvPr/>
                </p:nvSpPr>
                <p:spPr>
                  <a:xfrm>
                    <a:off x="7224366" y="1668681"/>
                    <a:ext cx="525333" cy="369332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/>
                  </a:p>
                </p:txBody>
              </p:sp>
            </mc:Choice>
            <mc:Fallback xmlns="">
              <p:sp>
                <p:nvSpPr>
                  <p:cNvPr id="7" name="Rectangle 6">
                    <a:extLst>
                      <a:ext uri="{FF2B5EF4-FFF2-40B4-BE49-F238E27FC236}">
                        <a16:creationId xmlns:a16="http://schemas.microsoft.com/office/drawing/2014/main" id="{488CD043-2964-4612-91A9-E7B8BA030F7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224366" y="1668681"/>
                    <a:ext cx="525333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D06B65CB-4B2B-493D-A85B-23411E76ABA2}"/>
                </a:ext>
              </a:extLst>
            </p:cNvPr>
            <p:cNvGrpSpPr/>
            <p:nvPr/>
          </p:nvGrpSpPr>
          <p:grpSpPr>
            <a:xfrm>
              <a:off x="9573583" y="1506505"/>
              <a:ext cx="638239" cy="638239"/>
              <a:chOff x="7167914" y="1534228"/>
              <a:chExt cx="638239" cy="638239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74898629-A954-46AA-8A4B-F38E42C20EC7}"/>
                  </a:ext>
                </a:extLst>
              </p:cNvPr>
              <p:cNvSpPr/>
              <p:nvPr/>
            </p:nvSpPr>
            <p:spPr>
              <a:xfrm>
                <a:off x="7167914" y="1534228"/>
                <a:ext cx="638239" cy="638239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Rectangle 10">
                    <a:extLst>
                      <a:ext uri="{FF2B5EF4-FFF2-40B4-BE49-F238E27FC236}">
                        <a16:creationId xmlns:a16="http://schemas.microsoft.com/office/drawing/2014/main" id="{E8C060FC-C8C8-4EEA-A76A-52F0D209CF9B}"/>
                      </a:ext>
                    </a:extLst>
                  </p:cNvPr>
                  <p:cNvSpPr/>
                  <p:nvPr/>
                </p:nvSpPr>
                <p:spPr>
                  <a:xfrm>
                    <a:off x="7224366" y="1668681"/>
                    <a:ext cx="525333" cy="369332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/>
                  </a:p>
                </p:txBody>
              </p:sp>
            </mc:Choice>
            <mc:Fallback xmlns="">
              <p:sp>
                <p:nvSpPr>
                  <p:cNvPr id="11" name="Rectangle 10">
                    <a:extLst>
                      <a:ext uri="{FF2B5EF4-FFF2-40B4-BE49-F238E27FC236}">
                        <a16:creationId xmlns:a16="http://schemas.microsoft.com/office/drawing/2014/main" id="{E8C060FC-C8C8-4EEA-A76A-52F0D209CF9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224366" y="1668681"/>
                    <a:ext cx="525333" cy="36933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341E1510-DE3F-41A4-8804-DAC778A07D67}"/>
                </a:ext>
              </a:extLst>
            </p:cNvPr>
            <p:cNvGrpSpPr/>
            <p:nvPr/>
          </p:nvGrpSpPr>
          <p:grpSpPr>
            <a:xfrm>
              <a:off x="7142483" y="4078088"/>
              <a:ext cx="638239" cy="638239"/>
              <a:chOff x="7167914" y="1534228"/>
              <a:chExt cx="638239" cy="638239"/>
            </a:xfrm>
          </p:grpSpPr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5F8407BD-31BC-4993-8508-46E90F49D5D2}"/>
                  </a:ext>
                </a:extLst>
              </p:cNvPr>
              <p:cNvSpPr/>
              <p:nvPr/>
            </p:nvSpPr>
            <p:spPr>
              <a:xfrm>
                <a:off x="7167914" y="1534228"/>
                <a:ext cx="638239" cy="638239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Rectangle 13">
                    <a:extLst>
                      <a:ext uri="{FF2B5EF4-FFF2-40B4-BE49-F238E27FC236}">
                        <a16:creationId xmlns:a16="http://schemas.microsoft.com/office/drawing/2014/main" id="{1D4D3899-0795-4FFD-810B-EF0A1175BD25}"/>
                      </a:ext>
                    </a:extLst>
                  </p:cNvPr>
                  <p:cNvSpPr/>
                  <p:nvPr/>
                </p:nvSpPr>
                <p:spPr>
                  <a:xfrm>
                    <a:off x="7224366" y="1668681"/>
                    <a:ext cx="525333" cy="369332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/>
                  </a:p>
                </p:txBody>
              </p:sp>
            </mc:Choice>
            <mc:Fallback xmlns="">
              <p:sp>
                <p:nvSpPr>
                  <p:cNvPr id="14" name="Rectangle 13">
                    <a:extLst>
                      <a:ext uri="{FF2B5EF4-FFF2-40B4-BE49-F238E27FC236}">
                        <a16:creationId xmlns:a16="http://schemas.microsoft.com/office/drawing/2014/main" id="{1D4D3899-0795-4FFD-810B-EF0A1175BD25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224366" y="1668681"/>
                    <a:ext cx="525333" cy="36933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F0574AD-E9E5-40F9-94E7-6ED9A303C5A8}"/>
                </a:ext>
              </a:extLst>
            </p:cNvPr>
            <p:cNvGrpSpPr/>
            <p:nvPr/>
          </p:nvGrpSpPr>
          <p:grpSpPr>
            <a:xfrm>
              <a:off x="9573583" y="4075018"/>
              <a:ext cx="638239" cy="638239"/>
              <a:chOff x="7167914" y="1534228"/>
              <a:chExt cx="638239" cy="638239"/>
            </a:xfrm>
          </p:grpSpPr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9DDF2B94-C763-49CF-9B74-46826BC1B573}"/>
                  </a:ext>
                </a:extLst>
              </p:cNvPr>
              <p:cNvSpPr/>
              <p:nvPr/>
            </p:nvSpPr>
            <p:spPr>
              <a:xfrm>
                <a:off x="7167914" y="1534228"/>
                <a:ext cx="638239" cy="638239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Rectangle 16">
                    <a:extLst>
                      <a:ext uri="{FF2B5EF4-FFF2-40B4-BE49-F238E27FC236}">
                        <a16:creationId xmlns:a16="http://schemas.microsoft.com/office/drawing/2014/main" id="{74C80F45-DFA8-4117-A81F-44D3E0BD2F7F}"/>
                      </a:ext>
                    </a:extLst>
                  </p:cNvPr>
                  <p:cNvSpPr/>
                  <p:nvPr/>
                </p:nvSpPr>
                <p:spPr>
                  <a:xfrm>
                    <a:off x="7224366" y="1668681"/>
                    <a:ext cx="525333" cy="369332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oMath>
                      </m:oMathPara>
                    </a14:m>
                    <a:endParaRPr lang="en-US"/>
                  </a:p>
                </p:txBody>
              </p:sp>
            </mc:Choice>
            <mc:Fallback xmlns="">
              <p:sp>
                <p:nvSpPr>
                  <p:cNvPr id="17" name="Rectangle 16">
                    <a:extLst>
                      <a:ext uri="{FF2B5EF4-FFF2-40B4-BE49-F238E27FC236}">
                        <a16:creationId xmlns:a16="http://schemas.microsoft.com/office/drawing/2014/main" id="{74C80F45-DFA8-4117-A81F-44D3E0BD2F7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224366" y="1668681"/>
                    <a:ext cx="525333" cy="36933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53375C72-8FB9-4303-9D3E-C62CA507C058}"/>
                </a:ext>
              </a:extLst>
            </p:cNvPr>
            <p:cNvGrpSpPr/>
            <p:nvPr/>
          </p:nvGrpSpPr>
          <p:grpSpPr>
            <a:xfrm>
              <a:off x="8406687" y="2790761"/>
              <a:ext cx="638239" cy="638239"/>
              <a:chOff x="7167914" y="1534228"/>
              <a:chExt cx="638239" cy="638239"/>
            </a:xfrm>
          </p:grpSpPr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F7DEB845-755A-4A25-9228-726209B3CC0F}"/>
                  </a:ext>
                </a:extLst>
              </p:cNvPr>
              <p:cNvSpPr/>
              <p:nvPr/>
            </p:nvSpPr>
            <p:spPr>
              <a:xfrm>
                <a:off x="7167914" y="1534228"/>
                <a:ext cx="638239" cy="638239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1EAD7598-AF22-4347-A0F1-16C52BD8BA47}"/>
                  </a:ext>
                </a:extLst>
              </p:cNvPr>
              <p:cNvSpPr/>
              <p:nvPr/>
            </p:nvSpPr>
            <p:spPr>
              <a:xfrm>
                <a:off x="7197729" y="1668681"/>
                <a:ext cx="581787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/>
                  <a:t>TP</a:t>
                </a:r>
              </a:p>
            </p:txBody>
          </p:sp>
        </p:grp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8AB47977-BE3F-46BA-916A-DF1B970A2ABA}"/>
                </a:ext>
              </a:extLst>
            </p:cNvPr>
            <p:cNvCxnSpPr>
              <a:cxnSpLocks/>
              <a:stCxn id="10" idx="3"/>
              <a:endCxn id="19" idx="7"/>
            </p:cNvCxnSpPr>
            <p:nvPr/>
          </p:nvCxnSpPr>
          <p:spPr>
            <a:xfrm flipH="1">
              <a:off x="8951458" y="2051276"/>
              <a:ext cx="715593" cy="83295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C9C4E609-26AA-45C8-AD06-4361B9C25E42}"/>
                </a:ext>
              </a:extLst>
            </p:cNvPr>
            <p:cNvCxnSpPr>
              <a:cxnSpLocks/>
              <a:stCxn id="13" idx="7"/>
              <a:endCxn id="19" idx="3"/>
            </p:cNvCxnSpPr>
            <p:nvPr/>
          </p:nvCxnSpPr>
          <p:spPr>
            <a:xfrm flipV="1">
              <a:off x="7687254" y="3335532"/>
              <a:ext cx="812901" cy="83602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7036FB0D-5F22-45F3-9C55-691AFA4D4563}"/>
                </a:ext>
              </a:extLst>
            </p:cNvPr>
            <p:cNvCxnSpPr>
              <a:cxnSpLocks/>
              <a:stCxn id="16" idx="1"/>
              <a:endCxn id="19" idx="5"/>
            </p:cNvCxnSpPr>
            <p:nvPr/>
          </p:nvCxnSpPr>
          <p:spPr>
            <a:xfrm flipH="1" flipV="1">
              <a:off x="8951458" y="3335532"/>
              <a:ext cx="715593" cy="83295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1929AFF2-F7C8-43AF-9D23-11D67B34D0F2}"/>
                    </a:ext>
                  </a:extLst>
                </p:cNvPr>
                <p:cNvSpPr/>
                <p:nvPr/>
              </p:nvSpPr>
              <p:spPr>
                <a:xfrm>
                  <a:off x="7974822" y="2154792"/>
                  <a:ext cx="525333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1929AFF2-F7C8-43AF-9D23-11D67B34D0F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74822" y="2154792"/>
                  <a:ext cx="525333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B5543763-F61A-48D8-B633-2E288C8A8A2A}"/>
                    </a:ext>
                  </a:extLst>
                </p:cNvPr>
                <p:cNvSpPr/>
                <p:nvPr/>
              </p:nvSpPr>
              <p:spPr>
                <a:xfrm>
                  <a:off x="8935539" y="2157263"/>
                  <a:ext cx="525333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B5543763-F61A-48D8-B633-2E288C8A8A2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35539" y="2157263"/>
                  <a:ext cx="525333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5EE2E1F7-F759-4C30-B8DB-EC7C01D6779D}"/>
                    </a:ext>
                  </a:extLst>
                </p:cNvPr>
                <p:cNvSpPr/>
                <p:nvPr/>
              </p:nvSpPr>
              <p:spPr>
                <a:xfrm>
                  <a:off x="7984541" y="3639455"/>
                  <a:ext cx="525333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5EE2E1F7-F759-4C30-B8DB-EC7C01D6779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84541" y="3639455"/>
                  <a:ext cx="525333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32904F0A-9A5E-4D59-A279-A585DA81141C}"/>
                    </a:ext>
                  </a:extLst>
                </p:cNvPr>
                <p:cNvSpPr/>
                <p:nvPr/>
              </p:nvSpPr>
              <p:spPr>
                <a:xfrm>
                  <a:off x="8946233" y="3645058"/>
                  <a:ext cx="525333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32904F0A-9A5E-4D59-A279-A585DA81141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46233" y="3645058"/>
                  <a:ext cx="525333" cy="36933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901B9C17-B4D2-4FEC-B36B-53BA12686B4B}"/>
                </a:ext>
              </a:extLst>
            </p:cNvPr>
            <p:cNvCxnSpPr>
              <a:cxnSpLocks/>
              <a:stCxn id="20" idx="3"/>
            </p:cNvCxnSpPr>
            <p:nvPr/>
          </p:nvCxnSpPr>
          <p:spPr>
            <a:xfrm>
              <a:off x="9018289" y="3109880"/>
              <a:ext cx="73117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1D448A4A-C542-4D60-B298-4B33B261999A}"/>
                    </a:ext>
                  </a:extLst>
                </p:cNvPr>
                <p:cNvSpPr/>
                <p:nvPr/>
              </p:nvSpPr>
              <p:spPr>
                <a:xfrm>
                  <a:off x="9679132" y="2896749"/>
                  <a:ext cx="2274088" cy="369332"/>
                </a:xfrm>
                <a:prstGeom prst="rect">
                  <a:avLst/>
                </a:prstGeom>
              </p:spPr>
              <p:txBody>
                <a:bodyPr wrap="square">
                  <a:no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,⋯,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1D448A4A-C542-4D60-B298-4B33B261999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79132" y="2896749"/>
                  <a:ext cx="2274088" cy="369332"/>
                </a:xfrm>
                <a:prstGeom prst="rect">
                  <a:avLst/>
                </a:prstGeom>
                <a:blipFill>
                  <a:blip r:embed="rId13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4804191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B272B-E936-4A6E-A30A-3E83D9A4D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Definition: Secure Multiparty Computation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Content Placeholder 2">
                <a:extLst>
                  <a:ext uri="{FF2B5EF4-FFF2-40B4-BE49-F238E27FC236}">
                    <a16:creationId xmlns:a16="http://schemas.microsoft.com/office/drawing/2014/main" id="{8CF8143D-E4CC-43A7-81D6-B6D460F3D4E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925855" cy="4522666"/>
              </a:xfrm>
            </p:spPr>
            <p:txBody>
              <a:bodyPr>
                <a:normAutofit/>
              </a:bodyPr>
              <a:lstStyle/>
              <a:p>
                <a:r>
                  <a:rPr lang="en-US"/>
                  <a:t>Parties: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,⋯,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/>
              </a:p>
              <a:p>
                <a:endParaRPr lang="en-US"/>
              </a:p>
              <a:p>
                <a:r>
                  <a:rPr lang="en-US"/>
                  <a:t>Each party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/>
                  <a:t> has </a:t>
                </a:r>
                <a:r>
                  <a:rPr lang="en-US" b="1">
                    <a:solidFill>
                      <a:schemeClr val="accent1"/>
                    </a:solidFill>
                  </a:rPr>
                  <a:t>private</a:t>
                </a:r>
                <a:r>
                  <a:rPr lang="en-US"/>
                  <a:t> input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b="0"/>
              </a:p>
              <a:p>
                <a:endParaRPr lang="en-US" b="0"/>
              </a:p>
              <a:p>
                <a:r>
                  <a:rPr lang="en-US"/>
                  <a:t>Want to jointly compute</a:t>
                </a:r>
              </a:p>
              <a:p>
                <a:endParaRPr lang="en-US"/>
              </a:p>
              <a:p>
                <a:endParaRPr lang="en-US"/>
              </a:p>
              <a:p>
                <a:pPr marL="0" indent="0">
                  <a:buNone/>
                </a:pPr>
                <a:r>
                  <a:rPr lang="en-US"/>
                  <a:t>   and share the result</a:t>
                </a:r>
              </a:p>
            </p:txBody>
          </p:sp>
        </mc:Choice>
        <mc:Fallback xmlns="">
          <p:sp>
            <p:nvSpPr>
              <p:cNvPr id="32" name="Content Placeholder 2">
                <a:extLst>
                  <a:ext uri="{FF2B5EF4-FFF2-40B4-BE49-F238E27FC236}">
                    <a16:creationId xmlns:a16="http://schemas.microsoft.com/office/drawing/2014/main" id="{8CF8143D-E4CC-43A7-81D6-B6D460F3D4E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925855" cy="4522666"/>
              </a:xfrm>
              <a:blipFill>
                <a:blip r:embed="rId2"/>
                <a:stretch>
                  <a:fillRect l="-1852" t="-21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4">
                <a:extLst>
                  <a:ext uri="{FF2B5EF4-FFF2-40B4-BE49-F238E27FC236}">
                    <a16:creationId xmlns:a16="http://schemas.microsoft.com/office/drawing/2014/main" id="{151B8491-0B23-4A7D-8A1D-8BE1C468C621}"/>
                  </a:ext>
                </a:extLst>
              </p:cNvPr>
              <p:cNvSpPr/>
              <p:nvPr/>
            </p:nvSpPr>
            <p:spPr>
              <a:xfrm>
                <a:off x="1854867" y="4555730"/>
                <a:ext cx="3431889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,⋯,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38" name="Rectangle 4">
                <a:extLst>
                  <a:ext uri="{FF2B5EF4-FFF2-40B4-BE49-F238E27FC236}">
                    <a16:creationId xmlns:a16="http://schemas.microsoft.com/office/drawing/2014/main" id="{151B8491-0B23-4A7D-8A1D-8BE1C468C6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4867" y="4555730"/>
                <a:ext cx="3431889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1" name="组合 30">
            <a:extLst>
              <a:ext uri="{FF2B5EF4-FFF2-40B4-BE49-F238E27FC236}">
                <a16:creationId xmlns:a16="http://schemas.microsoft.com/office/drawing/2014/main" id="{3BE2A267-2B8D-450E-BA5A-857E235C34C4}"/>
              </a:ext>
            </a:extLst>
          </p:cNvPr>
          <p:cNvGrpSpPr/>
          <p:nvPr/>
        </p:nvGrpSpPr>
        <p:grpSpPr>
          <a:xfrm>
            <a:off x="6589306" y="2300162"/>
            <a:ext cx="5622149" cy="3353204"/>
            <a:chOff x="6589306" y="2300162"/>
            <a:chExt cx="5622149" cy="3353204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3FBA789D-9D71-488A-AA91-A5A6BC92BDFD}"/>
                </a:ext>
              </a:extLst>
            </p:cNvPr>
            <p:cNvGrpSpPr/>
            <p:nvPr/>
          </p:nvGrpSpPr>
          <p:grpSpPr>
            <a:xfrm>
              <a:off x="6816915" y="2520606"/>
              <a:ext cx="638239" cy="638239"/>
              <a:chOff x="7167914" y="1534228"/>
              <a:chExt cx="638239" cy="638239"/>
            </a:xfrm>
          </p:grpSpPr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F3A1F28F-FF2E-4802-A8DB-C1388E695A1C}"/>
                  </a:ext>
                </a:extLst>
              </p:cNvPr>
              <p:cNvSpPr/>
              <p:nvPr/>
            </p:nvSpPr>
            <p:spPr>
              <a:xfrm>
                <a:off x="7167914" y="1534228"/>
                <a:ext cx="638239" cy="638239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Rectangle 6">
                    <a:extLst>
                      <a:ext uri="{FF2B5EF4-FFF2-40B4-BE49-F238E27FC236}">
                        <a16:creationId xmlns:a16="http://schemas.microsoft.com/office/drawing/2014/main" id="{488CD043-2964-4612-91A9-E7B8BA030F7F}"/>
                      </a:ext>
                    </a:extLst>
                  </p:cNvPr>
                  <p:cNvSpPr/>
                  <p:nvPr/>
                </p:nvSpPr>
                <p:spPr>
                  <a:xfrm>
                    <a:off x="7224366" y="1668681"/>
                    <a:ext cx="525333" cy="369332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/>
                  </a:p>
                </p:txBody>
              </p:sp>
            </mc:Choice>
            <mc:Fallback xmlns="">
              <p:sp>
                <p:nvSpPr>
                  <p:cNvPr id="7" name="Rectangle 6">
                    <a:extLst>
                      <a:ext uri="{FF2B5EF4-FFF2-40B4-BE49-F238E27FC236}">
                        <a16:creationId xmlns:a16="http://schemas.microsoft.com/office/drawing/2014/main" id="{488CD043-2964-4612-91A9-E7B8BA030F7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224366" y="1668681"/>
                    <a:ext cx="525333" cy="36933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D06B65CB-4B2B-493D-A85B-23411E76ABA2}"/>
                </a:ext>
              </a:extLst>
            </p:cNvPr>
            <p:cNvGrpSpPr/>
            <p:nvPr/>
          </p:nvGrpSpPr>
          <p:grpSpPr>
            <a:xfrm>
              <a:off x="8674082" y="2521090"/>
              <a:ext cx="638239" cy="638239"/>
              <a:chOff x="7167914" y="1534228"/>
              <a:chExt cx="638239" cy="638239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74898629-A954-46AA-8A4B-F38E42C20EC7}"/>
                  </a:ext>
                </a:extLst>
              </p:cNvPr>
              <p:cNvSpPr/>
              <p:nvPr/>
            </p:nvSpPr>
            <p:spPr>
              <a:xfrm>
                <a:off x="7167914" y="1534228"/>
                <a:ext cx="638239" cy="638239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Rectangle 10">
                    <a:extLst>
                      <a:ext uri="{FF2B5EF4-FFF2-40B4-BE49-F238E27FC236}">
                        <a16:creationId xmlns:a16="http://schemas.microsoft.com/office/drawing/2014/main" id="{E8C060FC-C8C8-4EEA-A76A-52F0D209CF9B}"/>
                      </a:ext>
                    </a:extLst>
                  </p:cNvPr>
                  <p:cNvSpPr/>
                  <p:nvPr/>
                </p:nvSpPr>
                <p:spPr>
                  <a:xfrm>
                    <a:off x="7224366" y="1668681"/>
                    <a:ext cx="525333" cy="369332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/>
                  </a:p>
                </p:txBody>
              </p:sp>
            </mc:Choice>
            <mc:Fallback xmlns="">
              <p:sp>
                <p:nvSpPr>
                  <p:cNvPr id="11" name="Rectangle 10">
                    <a:extLst>
                      <a:ext uri="{FF2B5EF4-FFF2-40B4-BE49-F238E27FC236}">
                        <a16:creationId xmlns:a16="http://schemas.microsoft.com/office/drawing/2014/main" id="{E8C060FC-C8C8-4EEA-A76A-52F0D209CF9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224366" y="1668681"/>
                    <a:ext cx="525333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341E1510-DE3F-41A4-8804-DAC778A07D67}"/>
                </a:ext>
              </a:extLst>
            </p:cNvPr>
            <p:cNvGrpSpPr/>
            <p:nvPr/>
          </p:nvGrpSpPr>
          <p:grpSpPr>
            <a:xfrm>
              <a:off x="6820359" y="4165919"/>
              <a:ext cx="638239" cy="638239"/>
              <a:chOff x="7167914" y="1534228"/>
              <a:chExt cx="638239" cy="638239"/>
            </a:xfrm>
          </p:grpSpPr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5F8407BD-31BC-4993-8508-46E90F49D5D2}"/>
                  </a:ext>
                </a:extLst>
              </p:cNvPr>
              <p:cNvSpPr/>
              <p:nvPr/>
            </p:nvSpPr>
            <p:spPr>
              <a:xfrm>
                <a:off x="7167914" y="1534228"/>
                <a:ext cx="638239" cy="638239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Rectangle 13">
                    <a:extLst>
                      <a:ext uri="{FF2B5EF4-FFF2-40B4-BE49-F238E27FC236}">
                        <a16:creationId xmlns:a16="http://schemas.microsoft.com/office/drawing/2014/main" id="{1D4D3899-0795-4FFD-810B-EF0A1175BD25}"/>
                      </a:ext>
                    </a:extLst>
                  </p:cNvPr>
                  <p:cNvSpPr/>
                  <p:nvPr/>
                </p:nvSpPr>
                <p:spPr>
                  <a:xfrm>
                    <a:off x="7224366" y="1668681"/>
                    <a:ext cx="525333" cy="369332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/>
                  </a:p>
                </p:txBody>
              </p:sp>
            </mc:Choice>
            <mc:Fallback xmlns="">
              <p:sp>
                <p:nvSpPr>
                  <p:cNvPr id="14" name="Rectangle 13">
                    <a:extLst>
                      <a:ext uri="{FF2B5EF4-FFF2-40B4-BE49-F238E27FC236}">
                        <a16:creationId xmlns:a16="http://schemas.microsoft.com/office/drawing/2014/main" id="{1D4D3899-0795-4FFD-810B-EF0A1175BD25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224366" y="1668681"/>
                    <a:ext cx="525333" cy="36933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F0574AD-E9E5-40F9-94E7-6ED9A303C5A8}"/>
                </a:ext>
              </a:extLst>
            </p:cNvPr>
            <p:cNvGrpSpPr/>
            <p:nvPr/>
          </p:nvGrpSpPr>
          <p:grpSpPr>
            <a:xfrm>
              <a:off x="8674082" y="4173545"/>
              <a:ext cx="638239" cy="638239"/>
              <a:chOff x="7167914" y="1534228"/>
              <a:chExt cx="638239" cy="638239"/>
            </a:xfrm>
          </p:grpSpPr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9DDF2B94-C763-49CF-9B74-46826BC1B573}"/>
                  </a:ext>
                </a:extLst>
              </p:cNvPr>
              <p:cNvSpPr/>
              <p:nvPr/>
            </p:nvSpPr>
            <p:spPr>
              <a:xfrm>
                <a:off x="7167914" y="1534228"/>
                <a:ext cx="638239" cy="638239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Rectangle 16">
                    <a:extLst>
                      <a:ext uri="{FF2B5EF4-FFF2-40B4-BE49-F238E27FC236}">
                        <a16:creationId xmlns:a16="http://schemas.microsoft.com/office/drawing/2014/main" id="{74C80F45-DFA8-4117-A81F-44D3E0BD2F7F}"/>
                      </a:ext>
                    </a:extLst>
                  </p:cNvPr>
                  <p:cNvSpPr/>
                  <p:nvPr/>
                </p:nvSpPr>
                <p:spPr>
                  <a:xfrm>
                    <a:off x="7224366" y="1668681"/>
                    <a:ext cx="525333" cy="369332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oMath>
                      </m:oMathPara>
                    </a14:m>
                    <a:endParaRPr lang="en-US"/>
                  </a:p>
                </p:txBody>
              </p:sp>
            </mc:Choice>
            <mc:Fallback xmlns="">
              <p:sp>
                <p:nvSpPr>
                  <p:cNvPr id="17" name="Rectangle 16">
                    <a:extLst>
                      <a:ext uri="{FF2B5EF4-FFF2-40B4-BE49-F238E27FC236}">
                        <a16:creationId xmlns:a16="http://schemas.microsoft.com/office/drawing/2014/main" id="{74C80F45-DFA8-4117-A81F-44D3E0BD2F7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224366" y="1668681"/>
                    <a:ext cx="525333" cy="36933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901B9C17-B4D2-4FEC-B36B-53BA12686B4B}"/>
                </a:ext>
              </a:extLst>
            </p:cNvPr>
            <p:cNvCxnSpPr>
              <a:cxnSpLocks/>
            </p:cNvCxnSpPr>
            <p:nvPr/>
          </p:nvCxnSpPr>
          <p:spPr>
            <a:xfrm>
              <a:off x="9571346" y="3696040"/>
              <a:ext cx="498578" cy="334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1D448A4A-C542-4D60-B298-4B33B261999A}"/>
                    </a:ext>
                  </a:extLst>
                </p:cNvPr>
                <p:cNvSpPr/>
                <p:nvPr/>
              </p:nvSpPr>
              <p:spPr>
                <a:xfrm>
                  <a:off x="9937367" y="3485538"/>
                  <a:ext cx="2274088" cy="369332"/>
                </a:xfrm>
                <a:prstGeom prst="rect">
                  <a:avLst/>
                </a:prstGeom>
              </p:spPr>
              <p:txBody>
                <a:bodyPr wrap="square">
                  <a:no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,⋯,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1D448A4A-C542-4D60-B298-4B33B261999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37367" y="3485538"/>
                  <a:ext cx="2274088" cy="369332"/>
                </a:xfrm>
                <a:prstGeom prst="rect">
                  <a:avLst/>
                </a:prstGeom>
                <a:blipFill>
                  <a:blip r:embed="rId8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9" name="Rectangle 19">
              <a:extLst>
                <a:ext uri="{FF2B5EF4-FFF2-40B4-BE49-F238E27FC236}">
                  <a16:creationId xmlns:a16="http://schemas.microsoft.com/office/drawing/2014/main" id="{F7EB85DA-99A0-4649-A9C5-AC1F8D44B9A4}"/>
                </a:ext>
              </a:extLst>
            </p:cNvPr>
            <p:cNvSpPr/>
            <p:nvPr/>
          </p:nvSpPr>
          <p:spPr>
            <a:xfrm>
              <a:off x="7195017" y="5130146"/>
              <a:ext cx="1761872" cy="523220"/>
            </a:xfrm>
            <a:prstGeom prst="rect">
              <a:avLst/>
            </a:prstGeom>
            <a:ln w="28575"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800"/>
                <a:t>Protocol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Rectangle 32">
                  <a:extLst>
                    <a:ext uri="{FF2B5EF4-FFF2-40B4-BE49-F238E27FC236}">
                      <a16:creationId xmlns:a16="http://schemas.microsoft.com/office/drawing/2014/main" id="{7C390F62-1BBC-4B8F-A6EC-E8E635AA4D1C}"/>
                    </a:ext>
                  </a:extLst>
                </p:cNvPr>
                <p:cNvSpPr/>
                <p:nvPr/>
              </p:nvSpPr>
              <p:spPr>
                <a:xfrm>
                  <a:off x="7398700" y="2655059"/>
                  <a:ext cx="525333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40" name="Rectangle 32">
                  <a:extLst>
                    <a:ext uri="{FF2B5EF4-FFF2-40B4-BE49-F238E27FC236}">
                      <a16:creationId xmlns:a16="http://schemas.microsoft.com/office/drawing/2014/main" id="{7C390F62-1BBC-4B8F-A6EC-E8E635AA4D1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98700" y="2655059"/>
                  <a:ext cx="525333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Rectangle 33">
                  <a:extLst>
                    <a:ext uri="{FF2B5EF4-FFF2-40B4-BE49-F238E27FC236}">
                      <a16:creationId xmlns:a16="http://schemas.microsoft.com/office/drawing/2014/main" id="{7BFCC7EF-A21C-4D91-996C-085095F8FC41}"/>
                    </a:ext>
                  </a:extLst>
                </p:cNvPr>
                <p:cNvSpPr/>
                <p:nvPr/>
              </p:nvSpPr>
              <p:spPr>
                <a:xfrm>
                  <a:off x="8221986" y="2655059"/>
                  <a:ext cx="525333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41" name="Rectangle 33">
                  <a:extLst>
                    <a:ext uri="{FF2B5EF4-FFF2-40B4-BE49-F238E27FC236}">
                      <a16:creationId xmlns:a16="http://schemas.microsoft.com/office/drawing/2014/main" id="{7BFCC7EF-A21C-4D91-996C-085095F8FC4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21986" y="2655059"/>
                  <a:ext cx="525333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Rectangle 34">
                  <a:extLst>
                    <a:ext uri="{FF2B5EF4-FFF2-40B4-BE49-F238E27FC236}">
                      <a16:creationId xmlns:a16="http://schemas.microsoft.com/office/drawing/2014/main" id="{26FEA30F-37C1-49E7-BA66-24DD1713C3A6}"/>
                    </a:ext>
                  </a:extLst>
                </p:cNvPr>
                <p:cNvSpPr/>
                <p:nvPr/>
              </p:nvSpPr>
              <p:spPr>
                <a:xfrm>
                  <a:off x="7399850" y="4300817"/>
                  <a:ext cx="525333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43" name="Rectangle 34">
                  <a:extLst>
                    <a:ext uri="{FF2B5EF4-FFF2-40B4-BE49-F238E27FC236}">
                      <a16:creationId xmlns:a16="http://schemas.microsoft.com/office/drawing/2014/main" id="{26FEA30F-37C1-49E7-BA66-24DD1713C3A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99850" y="4300817"/>
                  <a:ext cx="525333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Rectangle 35">
                  <a:extLst>
                    <a:ext uri="{FF2B5EF4-FFF2-40B4-BE49-F238E27FC236}">
                      <a16:creationId xmlns:a16="http://schemas.microsoft.com/office/drawing/2014/main" id="{2C9B5D6E-7C00-442C-85C1-22CFF2FBFF4E}"/>
                    </a:ext>
                  </a:extLst>
                </p:cNvPr>
                <p:cNvSpPr/>
                <p:nvPr/>
              </p:nvSpPr>
              <p:spPr>
                <a:xfrm>
                  <a:off x="8221986" y="4307998"/>
                  <a:ext cx="525333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44" name="Rectangle 35">
                  <a:extLst>
                    <a:ext uri="{FF2B5EF4-FFF2-40B4-BE49-F238E27FC236}">
                      <a16:creationId xmlns:a16="http://schemas.microsoft.com/office/drawing/2014/main" id="{2C9B5D6E-7C00-442C-85C1-22CFF2FBFF4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21986" y="4307998"/>
                  <a:ext cx="525333" cy="36933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681BBD71-ED01-4813-868B-9245D53F1C44}"/>
                </a:ext>
              </a:extLst>
            </p:cNvPr>
            <p:cNvSpPr/>
            <p:nvPr/>
          </p:nvSpPr>
          <p:spPr>
            <a:xfrm>
              <a:off x="6589306" y="2300162"/>
              <a:ext cx="2973295" cy="278244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294511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B272B-E936-4A6E-A30A-3E83D9A4D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Definition: Secure Multiparty Computation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745C17-4E20-468A-99E4-ED07F55B81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454736" cy="4522666"/>
          </a:xfrm>
        </p:spPr>
        <p:txBody>
          <a:bodyPr>
            <a:normAutofit/>
          </a:bodyPr>
          <a:lstStyle/>
          <a:p>
            <a:r>
              <a:rPr lang="en-US"/>
              <a:t>Need a protocol that can preserve:</a:t>
            </a:r>
          </a:p>
          <a:p>
            <a:pPr lvl="1"/>
            <a:r>
              <a:rPr lang="en-US" b="1"/>
              <a:t>Correctness</a:t>
            </a:r>
          </a:p>
          <a:p>
            <a:pPr lvl="2"/>
            <a:r>
              <a:rPr lang="en-US"/>
              <a:t>parties obtain correct output;</a:t>
            </a:r>
          </a:p>
          <a:p>
            <a:pPr lvl="2"/>
            <a:r>
              <a:rPr lang="en-US"/>
              <a:t>even some parties misbehave.</a:t>
            </a:r>
          </a:p>
          <a:p>
            <a:pPr lvl="1"/>
            <a:r>
              <a:rPr lang="en-US" b="1"/>
              <a:t>Privacy</a:t>
            </a:r>
          </a:p>
          <a:p>
            <a:pPr lvl="2"/>
            <a:r>
              <a:rPr lang="en-US"/>
              <a:t>only the output is learned.</a:t>
            </a:r>
          </a:p>
          <a:p>
            <a:pPr lvl="1"/>
            <a:r>
              <a:rPr lang="en-US"/>
              <a:t>Independence of inputs</a:t>
            </a:r>
          </a:p>
          <a:p>
            <a:pPr lvl="2"/>
            <a:r>
              <a:rPr lang="en-US"/>
              <a:t>parties can’t choose input as a function of other parties’ inputs.</a:t>
            </a:r>
          </a:p>
          <a:p>
            <a:pPr lvl="1"/>
            <a:r>
              <a:rPr lang="en-US"/>
              <a:t>...... </a:t>
            </a:r>
          </a:p>
        </p:txBody>
      </p:sp>
      <p:grpSp>
        <p:nvGrpSpPr>
          <p:cNvPr id="58" name="组合 57">
            <a:extLst>
              <a:ext uri="{FF2B5EF4-FFF2-40B4-BE49-F238E27FC236}">
                <a16:creationId xmlns:a16="http://schemas.microsoft.com/office/drawing/2014/main" id="{416C2ACA-6826-4E7D-A86F-291C93251E62}"/>
              </a:ext>
            </a:extLst>
          </p:cNvPr>
          <p:cNvGrpSpPr/>
          <p:nvPr/>
        </p:nvGrpSpPr>
        <p:grpSpPr>
          <a:xfrm>
            <a:off x="6589306" y="2300162"/>
            <a:ext cx="5622149" cy="3353204"/>
            <a:chOff x="6589306" y="2300162"/>
            <a:chExt cx="5622149" cy="3353204"/>
          </a:xfrm>
        </p:grpSpPr>
        <p:grpSp>
          <p:nvGrpSpPr>
            <p:cNvPr id="59" name="Group 7">
              <a:extLst>
                <a:ext uri="{FF2B5EF4-FFF2-40B4-BE49-F238E27FC236}">
                  <a16:creationId xmlns:a16="http://schemas.microsoft.com/office/drawing/2014/main" id="{232FD975-E2B1-4C79-B167-9BF9116B4FEE}"/>
                </a:ext>
              </a:extLst>
            </p:cNvPr>
            <p:cNvGrpSpPr/>
            <p:nvPr/>
          </p:nvGrpSpPr>
          <p:grpSpPr>
            <a:xfrm>
              <a:off x="6816915" y="2520606"/>
              <a:ext cx="638239" cy="638239"/>
              <a:chOff x="7167914" y="1534228"/>
              <a:chExt cx="638239" cy="638239"/>
            </a:xfrm>
          </p:grpSpPr>
          <p:sp>
            <p:nvSpPr>
              <p:cNvPr id="77" name="Oval 5">
                <a:extLst>
                  <a:ext uri="{FF2B5EF4-FFF2-40B4-BE49-F238E27FC236}">
                    <a16:creationId xmlns:a16="http://schemas.microsoft.com/office/drawing/2014/main" id="{045FB959-6943-4742-AA80-6AE9B6479744}"/>
                  </a:ext>
                </a:extLst>
              </p:cNvPr>
              <p:cNvSpPr/>
              <p:nvPr/>
            </p:nvSpPr>
            <p:spPr>
              <a:xfrm>
                <a:off x="7167914" y="1534228"/>
                <a:ext cx="638239" cy="638239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8" name="Rectangle 6">
                    <a:extLst>
                      <a:ext uri="{FF2B5EF4-FFF2-40B4-BE49-F238E27FC236}">
                        <a16:creationId xmlns:a16="http://schemas.microsoft.com/office/drawing/2014/main" id="{E7AE2E97-300B-4C8E-93F8-899B03ACFCF6}"/>
                      </a:ext>
                    </a:extLst>
                  </p:cNvPr>
                  <p:cNvSpPr/>
                  <p:nvPr/>
                </p:nvSpPr>
                <p:spPr>
                  <a:xfrm>
                    <a:off x="7224366" y="1668681"/>
                    <a:ext cx="525333" cy="369332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/>
                  </a:p>
                </p:txBody>
              </p:sp>
            </mc:Choice>
            <mc:Fallback xmlns="">
              <p:sp>
                <p:nvSpPr>
                  <p:cNvPr id="78" name="Rectangle 6">
                    <a:extLst>
                      <a:ext uri="{FF2B5EF4-FFF2-40B4-BE49-F238E27FC236}">
                        <a16:creationId xmlns:a16="http://schemas.microsoft.com/office/drawing/2014/main" id="{E7AE2E97-300B-4C8E-93F8-899B03ACFCF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224366" y="1668681"/>
                    <a:ext cx="525333" cy="369332"/>
                  </a:xfrm>
                  <a:prstGeom prst="rect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60" name="Group 8">
              <a:extLst>
                <a:ext uri="{FF2B5EF4-FFF2-40B4-BE49-F238E27FC236}">
                  <a16:creationId xmlns:a16="http://schemas.microsoft.com/office/drawing/2014/main" id="{25EAEFFD-26B6-4780-9C3D-8E157CFFC2A7}"/>
                </a:ext>
              </a:extLst>
            </p:cNvPr>
            <p:cNvGrpSpPr/>
            <p:nvPr/>
          </p:nvGrpSpPr>
          <p:grpSpPr>
            <a:xfrm>
              <a:off x="8674082" y="2521090"/>
              <a:ext cx="638239" cy="638239"/>
              <a:chOff x="7167914" y="1534228"/>
              <a:chExt cx="638239" cy="638239"/>
            </a:xfrm>
          </p:grpSpPr>
          <p:sp>
            <p:nvSpPr>
              <p:cNvPr id="75" name="Oval 9">
                <a:extLst>
                  <a:ext uri="{FF2B5EF4-FFF2-40B4-BE49-F238E27FC236}">
                    <a16:creationId xmlns:a16="http://schemas.microsoft.com/office/drawing/2014/main" id="{401B63DE-44F4-4E55-A5E0-C089B4EFC6B4}"/>
                  </a:ext>
                </a:extLst>
              </p:cNvPr>
              <p:cNvSpPr/>
              <p:nvPr/>
            </p:nvSpPr>
            <p:spPr>
              <a:xfrm>
                <a:off x="7167914" y="1534228"/>
                <a:ext cx="638239" cy="638239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6" name="Rectangle 10">
                    <a:extLst>
                      <a:ext uri="{FF2B5EF4-FFF2-40B4-BE49-F238E27FC236}">
                        <a16:creationId xmlns:a16="http://schemas.microsoft.com/office/drawing/2014/main" id="{4F496ECF-1456-4EA1-8073-6C78CD39F669}"/>
                      </a:ext>
                    </a:extLst>
                  </p:cNvPr>
                  <p:cNvSpPr/>
                  <p:nvPr/>
                </p:nvSpPr>
                <p:spPr>
                  <a:xfrm>
                    <a:off x="7224366" y="1668681"/>
                    <a:ext cx="525333" cy="369332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/>
                  </a:p>
                </p:txBody>
              </p:sp>
            </mc:Choice>
            <mc:Fallback xmlns="">
              <p:sp>
                <p:nvSpPr>
                  <p:cNvPr id="76" name="Rectangle 10">
                    <a:extLst>
                      <a:ext uri="{FF2B5EF4-FFF2-40B4-BE49-F238E27FC236}">
                        <a16:creationId xmlns:a16="http://schemas.microsoft.com/office/drawing/2014/main" id="{4F496ECF-1456-4EA1-8073-6C78CD39F66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224366" y="1668681"/>
                    <a:ext cx="525333" cy="369332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61" name="Group 11">
              <a:extLst>
                <a:ext uri="{FF2B5EF4-FFF2-40B4-BE49-F238E27FC236}">
                  <a16:creationId xmlns:a16="http://schemas.microsoft.com/office/drawing/2014/main" id="{E767DCA6-8132-4B8B-8D71-0E9D011FE306}"/>
                </a:ext>
              </a:extLst>
            </p:cNvPr>
            <p:cNvGrpSpPr/>
            <p:nvPr/>
          </p:nvGrpSpPr>
          <p:grpSpPr>
            <a:xfrm>
              <a:off x="6820359" y="4165919"/>
              <a:ext cx="638239" cy="638239"/>
              <a:chOff x="7167914" y="1534228"/>
              <a:chExt cx="638239" cy="638239"/>
            </a:xfrm>
          </p:grpSpPr>
          <p:sp>
            <p:nvSpPr>
              <p:cNvPr id="73" name="Oval 12">
                <a:extLst>
                  <a:ext uri="{FF2B5EF4-FFF2-40B4-BE49-F238E27FC236}">
                    <a16:creationId xmlns:a16="http://schemas.microsoft.com/office/drawing/2014/main" id="{F9652D11-4C3A-4396-96E0-E3FE676A15E2}"/>
                  </a:ext>
                </a:extLst>
              </p:cNvPr>
              <p:cNvSpPr/>
              <p:nvPr/>
            </p:nvSpPr>
            <p:spPr>
              <a:xfrm>
                <a:off x="7167914" y="1534228"/>
                <a:ext cx="638239" cy="638239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4" name="Rectangle 13">
                    <a:extLst>
                      <a:ext uri="{FF2B5EF4-FFF2-40B4-BE49-F238E27FC236}">
                        <a16:creationId xmlns:a16="http://schemas.microsoft.com/office/drawing/2014/main" id="{E315D87D-6FD9-4D3F-A42E-EF0D1349D575}"/>
                      </a:ext>
                    </a:extLst>
                  </p:cNvPr>
                  <p:cNvSpPr/>
                  <p:nvPr/>
                </p:nvSpPr>
                <p:spPr>
                  <a:xfrm>
                    <a:off x="7224366" y="1668681"/>
                    <a:ext cx="525333" cy="369332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/>
                  </a:p>
                </p:txBody>
              </p:sp>
            </mc:Choice>
            <mc:Fallback xmlns="">
              <p:sp>
                <p:nvSpPr>
                  <p:cNvPr id="74" name="Rectangle 13">
                    <a:extLst>
                      <a:ext uri="{FF2B5EF4-FFF2-40B4-BE49-F238E27FC236}">
                        <a16:creationId xmlns:a16="http://schemas.microsoft.com/office/drawing/2014/main" id="{E315D87D-6FD9-4D3F-A42E-EF0D1349D575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224366" y="1668681"/>
                    <a:ext cx="525333" cy="36933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62" name="Group 14">
              <a:extLst>
                <a:ext uri="{FF2B5EF4-FFF2-40B4-BE49-F238E27FC236}">
                  <a16:creationId xmlns:a16="http://schemas.microsoft.com/office/drawing/2014/main" id="{09367E4F-101B-4079-913A-883AB4FDCF39}"/>
                </a:ext>
              </a:extLst>
            </p:cNvPr>
            <p:cNvGrpSpPr/>
            <p:nvPr/>
          </p:nvGrpSpPr>
          <p:grpSpPr>
            <a:xfrm>
              <a:off x="8674082" y="4173545"/>
              <a:ext cx="638239" cy="638239"/>
              <a:chOff x="7167914" y="1534228"/>
              <a:chExt cx="638239" cy="638239"/>
            </a:xfrm>
          </p:grpSpPr>
          <p:sp>
            <p:nvSpPr>
              <p:cNvPr id="71" name="Oval 15">
                <a:extLst>
                  <a:ext uri="{FF2B5EF4-FFF2-40B4-BE49-F238E27FC236}">
                    <a16:creationId xmlns:a16="http://schemas.microsoft.com/office/drawing/2014/main" id="{A93612BD-18CE-4C46-8C70-9E72B3240127}"/>
                  </a:ext>
                </a:extLst>
              </p:cNvPr>
              <p:cNvSpPr/>
              <p:nvPr/>
            </p:nvSpPr>
            <p:spPr>
              <a:xfrm>
                <a:off x="7167914" y="1534228"/>
                <a:ext cx="638239" cy="638239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2" name="Rectangle 16">
                    <a:extLst>
                      <a:ext uri="{FF2B5EF4-FFF2-40B4-BE49-F238E27FC236}">
                        <a16:creationId xmlns:a16="http://schemas.microsoft.com/office/drawing/2014/main" id="{29E76CCF-9370-48CD-91C9-5C75B411FB48}"/>
                      </a:ext>
                    </a:extLst>
                  </p:cNvPr>
                  <p:cNvSpPr/>
                  <p:nvPr/>
                </p:nvSpPr>
                <p:spPr>
                  <a:xfrm>
                    <a:off x="7224366" y="1668681"/>
                    <a:ext cx="525333" cy="369332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oMath>
                      </m:oMathPara>
                    </a14:m>
                    <a:endParaRPr lang="en-US"/>
                  </a:p>
                </p:txBody>
              </p:sp>
            </mc:Choice>
            <mc:Fallback xmlns="">
              <p:sp>
                <p:nvSpPr>
                  <p:cNvPr id="72" name="Rectangle 16">
                    <a:extLst>
                      <a:ext uri="{FF2B5EF4-FFF2-40B4-BE49-F238E27FC236}">
                        <a16:creationId xmlns:a16="http://schemas.microsoft.com/office/drawing/2014/main" id="{29E76CCF-9370-48CD-91C9-5C75B411FB4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224366" y="1668681"/>
                    <a:ext cx="525333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63" name="Straight Arrow Connector 36">
              <a:extLst>
                <a:ext uri="{FF2B5EF4-FFF2-40B4-BE49-F238E27FC236}">
                  <a16:creationId xmlns:a16="http://schemas.microsoft.com/office/drawing/2014/main" id="{454C71DA-B1B6-4DB3-B128-FF56F58384B2}"/>
                </a:ext>
              </a:extLst>
            </p:cNvPr>
            <p:cNvCxnSpPr>
              <a:cxnSpLocks/>
            </p:cNvCxnSpPr>
            <p:nvPr/>
          </p:nvCxnSpPr>
          <p:spPr>
            <a:xfrm>
              <a:off x="9571346" y="3696040"/>
              <a:ext cx="498578" cy="334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Rectangle 41">
                  <a:extLst>
                    <a:ext uri="{FF2B5EF4-FFF2-40B4-BE49-F238E27FC236}">
                      <a16:creationId xmlns:a16="http://schemas.microsoft.com/office/drawing/2014/main" id="{43C016BA-7FF5-4B63-B2A4-91DF6D2E2F92}"/>
                    </a:ext>
                  </a:extLst>
                </p:cNvPr>
                <p:cNvSpPr/>
                <p:nvPr/>
              </p:nvSpPr>
              <p:spPr>
                <a:xfrm>
                  <a:off x="9937367" y="3485538"/>
                  <a:ext cx="2274088" cy="369332"/>
                </a:xfrm>
                <a:prstGeom prst="rect">
                  <a:avLst/>
                </a:prstGeom>
              </p:spPr>
              <p:txBody>
                <a:bodyPr wrap="square">
                  <a:no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,⋯,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64" name="Rectangle 41">
                  <a:extLst>
                    <a:ext uri="{FF2B5EF4-FFF2-40B4-BE49-F238E27FC236}">
                      <a16:creationId xmlns:a16="http://schemas.microsoft.com/office/drawing/2014/main" id="{43C016BA-7FF5-4B63-B2A4-91DF6D2E2F9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37367" y="3485538"/>
                  <a:ext cx="2274088" cy="369332"/>
                </a:xfrm>
                <a:prstGeom prst="rect">
                  <a:avLst/>
                </a:prstGeom>
                <a:blipFill>
                  <a:blip r:embed="rId6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5" name="Rectangle 19">
              <a:extLst>
                <a:ext uri="{FF2B5EF4-FFF2-40B4-BE49-F238E27FC236}">
                  <a16:creationId xmlns:a16="http://schemas.microsoft.com/office/drawing/2014/main" id="{6A89E0F9-3B62-45F9-A209-3FF5E9A443BF}"/>
                </a:ext>
              </a:extLst>
            </p:cNvPr>
            <p:cNvSpPr/>
            <p:nvPr/>
          </p:nvSpPr>
          <p:spPr>
            <a:xfrm>
              <a:off x="7195017" y="5130146"/>
              <a:ext cx="1761872" cy="523220"/>
            </a:xfrm>
            <a:prstGeom prst="rect">
              <a:avLst/>
            </a:prstGeom>
            <a:ln w="28575"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800"/>
                <a:t>Protocol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Rectangle 32">
                  <a:extLst>
                    <a:ext uri="{FF2B5EF4-FFF2-40B4-BE49-F238E27FC236}">
                      <a16:creationId xmlns:a16="http://schemas.microsoft.com/office/drawing/2014/main" id="{23088971-09C6-4B89-9169-40B9C72CBAD6}"/>
                    </a:ext>
                  </a:extLst>
                </p:cNvPr>
                <p:cNvSpPr/>
                <p:nvPr/>
              </p:nvSpPr>
              <p:spPr>
                <a:xfrm>
                  <a:off x="7398700" y="2655059"/>
                  <a:ext cx="525333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66" name="Rectangle 32">
                  <a:extLst>
                    <a:ext uri="{FF2B5EF4-FFF2-40B4-BE49-F238E27FC236}">
                      <a16:creationId xmlns:a16="http://schemas.microsoft.com/office/drawing/2014/main" id="{23088971-09C6-4B89-9169-40B9C72CBAD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98700" y="2655059"/>
                  <a:ext cx="525333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Rectangle 33">
                  <a:extLst>
                    <a:ext uri="{FF2B5EF4-FFF2-40B4-BE49-F238E27FC236}">
                      <a16:creationId xmlns:a16="http://schemas.microsoft.com/office/drawing/2014/main" id="{75CFFE2E-A3E2-4B46-AB40-328E5E0CA18E}"/>
                    </a:ext>
                  </a:extLst>
                </p:cNvPr>
                <p:cNvSpPr/>
                <p:nvPr/>
              </p:nvSpPr>
              <p:spPr>
                <a:xfrm>
                  <a:off x="8221986" y="2655059"/>
                  <a:ext cx="525333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67" name="Rectangle 33">
                  <a:extLst>
                    <a:ext uri="{FF2B5EF4-FFF2-40B4-BE49-F238E27FC236}">
                      <a16:creationId xmlns:a16="http://schemas.microsoft.com/office/drawing/2014/main" id="{75CFFE2E-A3E2-4B46-AB40-328E5E0CA18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21986" y="2655059"/>
                  <a:ext cx="525333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Rectangle 34">
                  <a:extLst>
                    <a:ext uri="{FF2B5EF4-FFF2-40B4-BE49-F238E27FC236}">
                      <a16:creationId xmlns:a16="http://schemas.microsoft.com/office/drawing/2014/main" id="{E00CC4D0-CC2D-4059-8EC8-3A27D2D1DF8D}"/>
                    </a:ext>
                  </a:extLst>
                </p:cNvPr>
                <p:cNvSpPr/>
                <p:nvPr/>
              </p:nvSpPr>
              <p:spPr>
                <a:xfrm>
                  <a:off x="7399850" y="4300817"/>
                  <a:ext cx="525333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68" name="Rectangle 34">
                  <a:extLst>
                    <a:ext uri="{FF2B5EF4-FFF2-40B4-BE49-F238E27FC236}">
                      <a16:creationId xmlns:a16="http://schemas.microsoft.com/office/drawing/2014/main" id="{E00CC4D0-CC2D-4059-8EC8-3A27D2D1DF8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99850" y="4300817"/>
                  <a:ext cx="525333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Rectangle 35">
                  <a:extLst>
                    <a:ext uri="{FF2B5EF4-FFF2-40B4-BE49-F238E27FC236}">
                      <a16:creationId xmlns:a16="http://schemas.microsoft.com/office/drawing/2014/main" id="{02B91C53-FA4B-4C92-BF5B-73CBFC31B55E}"/>
                    </a:ext>
                  </a:extLst>
                </p:cNvPr>
                <p:cNvSpPr/>
                <p:nvPr/>
              </p:nvSpPr>
              <p:spPr>
                <a:xfrm>
                  <a:off x="8221986" y="4307998"/>
                  <a:ext cx="525333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69" name="Rectangle 35">
                  <a:extLst>
                    <a:ext uri="{FF2B5EF4-FFF2-40B4-BE49-F238E27FC236}">
                      <a16:creationId xmlns:a16="http://schemas.microsoft.com/office/drawing/2014/main" id="{02B91C53-FA4B-4C92-BF5B-73CBFC31B55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21986" y="4307998"/>
                  <a:ext cx="525333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0" name="矩形 69">
              <a:extLst>
                <a:ext uri="{FF2B5EF4-FFF2-40B4-BE49-F238E27FC236}">
                  <a16:creationId xmlns:a16="http://schemas.microsoft.com/office/drawing/2014/main" id="{282B89BC-AEF8-45A6-9481-574E9C72A7F1}"/>
                </a:ext>
              </a:extLst>
            </p:cNvPr>
            <p:cNvSpPr/>
            <p:nvPr/>
          </p:nvSpPr>
          <p:spPr>
            <a:xfrm>
              <a:off x="6589306" y="2300162"/>
              <a:ext cx="2973295" cy="278244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040010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2953</Words>
  <Application>Microsoft Macintosh PowerPoint</Application>
  <PresentationFormat>Widescreen</PresentationFormat>
  <Paragraphs>724</Paragraphs>
  <Slides>68</Slides>
  <Notes>7</Notes>
  <HiddenSlides>13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73" baseType="lpstr">
      <vt:lpstr>Arial</vt:lpstr>
      <vt:lpstr>Calibri</vt:lpstr>
      <vt:lpstr>Calibri Light</vt:lpstr>
      <vt:lpstr>Cambria Math</vt:lpstr>
      <vt:lpstr>Office Theme</vt:lpstr>
      <vt:lpstr>Deep Learning with Security and Privacy</vt:lpstr>
      <vt:lpstr>Table of Content</vt:lpstr>
      <vt:lpstr>Motivation: Private Dating</vt:lpstr>
      <vt:lpstr>Motivation: Private Auction</vt:lpstr>
      <vt:lpstr>Motivation: Private Set Intersection</vt:lpstr>
      <vt:lpstr>Motivation</vt:lpstr>
      <vt:lpstr>Definition: Multiparty Computation</vt:lpstr>
      <vt:lpstr>Definition: Secure Multiparty Computation</vt:lpstr>
      <vt:lpstr>Definition: Secure Multiparty Computation</vt:lpstr>
      <vt:lpstr>Definition: Secure Multiparty Computation</vt:lpstr>
      <vt:lpstr>Example: Computing Sum</vt:lpstr>
      <vt:lpstr>Example: Computing Sum</vt:lpstr>
      <vt:lpstr>Example: Computing Sum</vt:lpstr>
      <vt:lpstr>Secure MPC of Neural Network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Homomorphic Encryption for DL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Garbled Neural Networks [BCMR19]</vt:lpstr>
      <vt:lpstr>Garbled Neural Networks [BCMR19]</vt:lpstr>
      <vt:lpstr>Garbled Neural Networks [BCMR19]</vt:lpstr>
      <vt:lpstr>Yao's Garbled Circuits</vt:lpstr>
      <vt:lpstr>Yao's Garbled Circuits</vt:lpstr>
      <vt:lpstr>Yao's Garbled Circuits</vt:lpstr>
      <vt:lpstr>Normal Gate of Boolean Circuits</vt:lpstr>
      <vt:lpstr>Normal Gate</vt:lpstr>
      <vt:lpstr>Normal Gate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Oblivious Transfer</vt:lpstr>
      <vt:lpstr>Oblivious Transfer</vt:lpstr>
      <vt:lpstr>PowerPoint Presentation</vt:lpstr>
      <vt:lpstr>PowerPoint Presentation</vt:lpstr>
      <vt:lpstr>PowerPoint Presentation</vt:lpstr>
      <vt:lpstr>PowerPoint Presentation</vt:lpstr>
      <vt:lpstr>Yao's Garbled Circuits: Protocol Summary</vt:lpstr>
      <vt:lpstr>Yao's Garbled Circuits: Protocol Summary</vt:lpstr>
      <vt:lpstr>Yao's Garbled Circuits:  Pros for use in NN Evaluation</vt:lpstr>
      <vt:lpstr>Yao's Garbled Circuits:  Cons for use in NN Evaluation</vt:lpstr>
      <vt:lpstr>Yao’s Garbled Circuits: Optimizations</vt:lpstr>
      <vt:lpstr>Yao’s Garbled Circuits: “Free-XOR” gate</vt:lpstr>
      <vt:lpstr>Project ideas</vt:lpstr>
      <vt:lpstr>Project ideas</vt:lpstr>
      <vt:lpstr>Project ideas</vt:lpstr>
      <vt:lpstr>References</vt:lpstr>
      <vt:lpstr>Thank You! Q &amp; A</vt:lpstr>
      <vt:lpstr>Yao's Garbled Circuits: Garbled Gate</vt:lpstr>
      <vt:lpstr>Organization</vt:lpstr>
      <vt:lpstr>Secure MPC of Neural Network</vt:lpstr>
      <vt:lpstr>Homomorphic Encryption</vt:lpstr>
      <vt:lpstr>PowerPoint Presentation</vt:lpstr>
      <vt:lpstr>Construction of Garbled Gate</vt:lpstr>
      <vt:lpstr>Yao's Garbled Circuits: Construction of Garbled Gate</vt:lpstr>
      <vt:lpstr>PowerPoint Presentation</vt:lpstr>
      <vt:lpstr>PowerPoint Presentation</vt:lpstr>
      <vt:lpstr>PowerPoint Presentation</vt:lpstr>
      <vt:lpstr>Homomorphic Encryption for DL 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Learning with Security and Privacy</dc:title>
  <dc:creator>Luyan Yu</dc:creator>
  <cp:lastModifiedBy>Yu Luyan</cp:lastModifiedBy>
  <cp:revision>1</cp:revision>
  <dcterms:created xsi:type="dcterms:W3CDTF">2019-11-19T19:36:14Z</dcterms:created>
  <dcterms:modified xsi:type="dcterms:W3CDTF">2019-11-23T06:38:33Z</dcterms:modified>
</cp:coreProperties>
</file>